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 id="2147483660" r:id="rId5"/>
    <p:sldMasterId id="2147483795" r:id="rId6"/>
  </p:sldMasterIdLst>
  <p:notesMasterIdLst>
    <p:notesMasterId r:id="rId25"/>
  </p:notesMasterIdLst>
  <p:sldIdLst>
    <p:sldId id="257" r:id="rId7"/>
    <p:sldId id="258" r:id="rId8"/>
    <p:sldId id="267" r:id="rId9"/>
    <p:sldId id="268" r:id="rId10"/>
    <p:sldId id="269" r:id="rId11"/>
    <p:sldId id="283" r:id="rId12"/>
    <p:sldId id="270" r:id="rId13"/>
    <p:sldId id="282" r:id="rId14"/>
    <p:sldId id="271" r:id="rId15"/>
    <p:sldId id="260" r:id="rId16"/>
    <p:sldId id="279" r:id="rId17"/>
    <p:sldId id="280" r:id="rId18"/>
    <p:sldId id="281" r:id="rId19"/>
    <p:sldId id="276" r:id="rId20"/>
    <p:sldId id="277" r:id="rId21"/>
    <p:sldId id="285" r:id="rId22"/>
    <p:sldId id="284" r:id="rId23"/>
    <p:sldId id="26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FED4BF-2AD2-4D5A-9C6A-580A37B183E0}" v="14" dt="2024-08-29T23:07:25.8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96358" autoAdjust="0"/>
  </p:normalViewPr>
  <p:slideViewPr>
    <p:cSldViewPr snapToGrid="0">
      <p:cViewPr>
        <p:scale>
          <a:sx n="150" d="100"/>
          <a:sy n="150" d="100"/>
        </p:scale>
        <p:origin x="878" y="10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 Nourse" userId="cf5c4e54-602e-4617-8d54-3e27f39b3c92" providerId="ADAL" clId="{86FED4BF-2AD2-4D5A-9C6A-580A37B183E0}"/>
    <pc:docChg chg="undo custSel modSld">
      <pc:chgData name="Will Nourse" userId="cf5c4e54-602e-4617-8d54-3e27f39b3c92" providerId="ADAL" clId="{86FED4BF-2AD2-4D5A-9C6A-580A37B183E0}" dt="2024-08-29T23:07:56.572" v="112" actId="1076"/>
      <pc:docMkLst>
        <pc:docMk/>
      </pc:docMkLst>
      <pc:sldChg chg="modSp mod">
        <pc:chgData name="Will Nourse" userId="cf5c4e54-602e-4617-8d54-3e27f39b3c92" providerId="ADAL" clId="{86FED4BF-2AD2-4D5A-9C6A-580A37B183E0}" dt="2024-08-29T23:04:33.266" v="25" actId="688"/>
        <pc:sldMkLst>
          <pc:docMk/>
          <pc:sldMk cId="4006186487" sldId="257"/>
        </pc:sldMkLst>
        <pc:cxnChg chg="mod">
          <ac:chgData name="Will Nourse" userId="cf5c4e54-602e-4617-8d54-3e27f39b3c92" providerId="ADAL" clId="{86FED4BF-2AD2-4D5A-9C6A-580A37B183E0}" dt="2024-08-29T23:04:33.266" v="25" actId="688"/>
          <ac:cxnSpMkLst>
            <pc:docMk/>
            <pc:sldMk cId="4006186487" sldId="257"/>
            <ac:cxnSpMk id="5" creationId="{0BB3C590-9EEE-4731-BA5A-D7BF2E23DCC7}"/>
          </ac:cxnSpMkLst>
        </pc:cxnChg>
      </pc:sldChg>
      <pc:sldChg chg="addSp delSp modSp mod">
        <pc:chgData name="Will Nourse" userId="cf5c4e54-602e-4617-8d54-3e27f39b3c92" providerId="ADAL" clId="{86FED4BF-2AD2-4D5A-9C6A-580A37B183E0}" dt="2024-08-29T23:04:51.655" v="28" actId="1076"/>
        <pc:sldMkLst>
          <pc:docMk/>
          <pc:sldMk cId="2696420383" sldId="258"/>
        </pc:sldMkLst>
        <pc:cxnChg chg="add mod">
          <ac:chgData name="Will Nourse" userId="cf5c4e54-602e-4617-8d54-3e27f39b3c92" providerId="ADAL" clId="{86FED4BF-2AD2-4D5A-9C6A-580A37B183E0}" dt="2024-08-29T23:04:51.655" v="28" actId="1076"/>
          <ac:cxnSpMkLst>
            <pc:docMk/>
            <pc:sldMk cId="2696420383" sldId="258"/>
            <ac:cxnSpMk id="3" creationId="{DD11A72E-37B5-CD65-F99B-A75532A98B46}"/>
          </ac:cxnSpMkLst>
        </pc:cxnChg>
        <pc:cxnChg chg="del">
          <ac:chgData name="Will Nourse" userId="cf5c4e54-602e-4617-8d54-3e27f39b3c92" providerId="ADAL" clId="{86FED4BF-2AD2-4D5A-9C6A-580A37B183E0}" dt="2024-08-29T23:04:45.978" v="26" actId="478"/>
          <ac:cxnSpMkLst>
            <pc:docMk/>
            <pc:sldMk cId="2696420383" sldId="258"/>
            <ac:cxnSpMk id="10" creationId="{81AFE0F5-B949-4D13-A214-59ABC662D1D5}"/>
          </ac:cxnSpMkLst>
        </pc:cxnChg>
      </pc:sldChg>
      <pc:sldChg chg="addSp delSp modSp mod">
        <pc:chgData name="Will Nourse" userId="cf5c4e54-602e-4617-8d54-3e27f39b3c92" providerId="ADAL" clId="{86FED4BF-2AD2-4D5A-9C6A-580A37B183E0}" dt="2024-08-29T23:06:49.619" v="82" actId="1076"/>
        <pc:sldMkLst>
          <pc:docMk/>
          <pc:sldMk cId="4261834214" sldId="260"/>
        </pc:sldMkLst>
        <pc:cxnChg chg="add mod">
          <ac:chgData name="Will Nourse" userId="cf5c4e54-602e-4617-8d54-3e27f39b3c92" providerId="ADAL" clId="{86FED4BF-2AD2-4D5A-9C6A-580A37B183E0}" dt="2024-08-29T23:06:49.619" v="82" actId="1076"/>
          <ac:cxnSpMkLst>
            <pc:docMk/>
            <pc:sldMk cId="4261834214" sldId="260"/>
            <ac:cxnSpMk id="3" creationId="{5FDDEAA0-0C8D-0416-6863-B08B2E738F33}"/>
          </ac:cxnSpMkLst>
        </pc:cxnChg>
        <pc:cxnChg chg="del">
          <ac:chgData name="Will Nourse" userId="cf5c4e54-602e-4617-8d54-3e27f39b3c92" providerId="ADAL" clId="{86FED4BF-2AD2-4D5A-9C6A-580A37B183E0}" dt="2024-08-29T23:06:44.898" v="81" actId="478"/>
          <ac:cxnSpMkLst>
            <pc:docMk/>
            <pc:sldMk cId="4261834214" sldId="260"/>
            <ac:cxnSpMk id="4" creationId="{F6449B7D-2B6A-409E-9F16-2C4BF36A387D}"/>
          </ac:cxnSpMkLst>
        </pc:cxnChg>
      </pc:sldChg>
      <pc:sldChg chg="addSp delSp modSp mod">
        <pc:chgData name="Will Nourse" userId="cf5c4e54-602e-4617-8d54-3e27f39b3c92" providerId="ADAL" clId="{86FED4BF-2AD2-4D5A-9C6A-580A37B183E0}" dt="2024-08-29T23:07:56.572" v="112" actId="1076"/>
        <pc:sldMkLst>
          <pc:docMk/>
          <pc:sldMk cId="801033718" sldId="265"/>
        </pc:sldMkLst>
        <pc:picChg chg="mod">
          <ac:chgData name="Will Nourse" userId="cf5c4e54-602e-4617-8d54-3e27f39b3c92" providerId="ADAL" clId="{86FED4BF-2AD2-4D5A-9C6A-580A37B183E0}" dt="2024-08-29T23:07:56.572" v="112" actId="1076"/>
          <ac:picMkLst>
            <pc:docMk/>
            <pc:sldMk cId="801033718" sldId="265"/>
            <ac:picMk id="2" creationId="{4339877B-72DF-4ADB-8F16-0A6F626E5856}"/>
          </ac:picMkLst>
        </pc:picChg>
        <pc:cxnChg chg="add del mod">
          <ac:chgData name="Will Nourse" userId="cf5c4e54-602e-4617-8d54-3e27f39b3c92" providerId="ADAL" clId="{86FED4BF-2AD2-4D5A-9C6A-580A37B183E0}" dt="2024-08-29T23:07:49.865" v="110" actId="1035"/>
          <ac:cxnSpMkLst>
            <pc:docMk/>
            <pc:sldMk cId="801033718" sldId="265"/>
            <ac:cxnSpMk id="3" creationId="{47EFD420-6707-0A2F-EE2A-ED7FFB23D842}"/>
          </ac:cxnSpMkLst>
        </pc:cxnChg>
        <pc:cxnChg chg="del mod">
          <ac:chgData name="Will Nourse" userId="cf5c4e54-602e-4617-8d54-3e27f39b3c92" providerId="ADAL" clId="{86FED4BF-2AD2-4D5A-9C6A-580A37B183E0}" dt="2024-08-29T23:07:43.456" v="97" actId="478"/>
          <ac:cxnSpMkLst>
            <pc:docMk/>
            <pc:sldMk cId="801033718" sldId="265"/>
            <ac:cxnSpMk id="7" creationId="{22ABFE6F-C960-4C47-AC6C-6E3D504D5CAA}"/>
          </ac:cxnSpMkLst>
        </pc:cxnChg>
      </pc:sldChg>
      <pc:sldChg chg="addSp delSp modSp mod">
        <pc:chgData name="Will Nourse" userId="cf5c4e54-602e-4617-8d54-3e27f39b3c92" providerId="ADAL" clId="{86FED4BF-2AD2-4D5A-9C6A-580A37B183E0}" dt="2024-08-29T23:05:20.315" v="53" actId="14100"/>
        <pc:sldMkLst>
          <pc:docMk/>
          <pc:sldMk cId="3994441076" sldId="267"/>
        </pc:sldMkLst>
        <pc:graphicFrameChg chg="add mod">
          <ac:chgData name="Will Nourse" userId="cf5c4e54-602e-4617-8d54-3e27f39b3c92" providerId="ADAL" clId="{86FED4BF-2AD2-4D5A-9C6A-580A37B183E0}" dt="2024-08-29T23:05:09.150" v="52" actId="1036"/>
          <ac:graphicFrameMkLst>
            <pc:docMk/>
            <pc:sldMk cId="3994441076" sldId="267"/>
            <ac:graphicFrameMk id="2" creationId="{27BA99B4-A237-0743-3F44-FFE152CB4526}"/>
          </ac:graphicFrameMkLst>
        </pc:graphicFrameChg>
        <pc:graphicFrameChg chg="del">
          <ac:chgData name="Will Nourse" userId="cf5c4e54-602e-4617-8d54-3e27f39b3c92" providerId="ADAL" clId="{86FED4BF-2AD2-4D5A-9C6A-580A37B183E0}" dt="2024-08-29T22:30:26.696" v="0" actId="478"/>
          <ac:graphicFrameMkLst>
            <pc:docMk/>
            <pc:sldMk cId="3994441076" sldId="267"/>
            <ac:graphicFrameMk id="17" creationId="{C1FAED73-6723-4A3E-ABAD-A56EF6719035}"/>
          </ac:graphicFrameMkLst>
        </pc:graphicFrameChg>
        <pc:cxnChg chg="add mod">
          <ac:chgData name="Will Nourse" userId="cf5c4e54-602e-4617-8d54-3e27f39b3c92" providerId="ADAL" clId="{86FED4BF-2AD2-4D5A-9C6A-580A37B183E0}" dt="2024-08-29T23:05:20.315" v="53" actId="14100"/>
          <ac:cxnSpMkLst>
            <pc:docMk/>
            <pc:sldMk cId="3994441076" sldId="267"/>
            <ac:cxnSpMk id="3" creationId="{08CBB7F7-BCB5-1B2C-8817-399AAA23C8CE}"/>
          </ac:cxnSpMkLst>
        </pc:cxnChg>
        <pc:cxnChg chg="del">
          <ac:chgData name="Will Nourse" userId="cf5c4e54-602e-4617-8d54-3e27f39b3c92" providerId="ADAL" clId="{86FED4BF-2AD2-4D5A-9C6A-580A37B183E0}" dt="2024-08-29T23:05:01.073" v="29" actId="478"/>
          <ac:cxnSpMkLst>
            <pc:docMk/>
            <pc:sldMk cId="3994441076" sldId="267"/>
            <ac:cxnSpMk id="13" creationId="{581BBEE6-2220-4B96-A331-98F856E858D6}"/>
          </ac:cxnSpMkLst>
        </pc:cxnChg>
      </pc:sldChg>
      <pc:sldChg chg="addSp delSp modSp mod">
        <pc:chgData name="Will Nourse" userId="cf5c4e54-602e-4617-8d54-3e27f39b3c92" providerId="ADAL" clId="{86FED4BF-2AD2-4D5A-9C6A-580A37B183E0}" dt="2024-08-29T23:05:30.576" v="56" actId="14100"/>
        <pc:sldMkLst>
          <pc:docMk/>
          <pc:sldMk cId="3567485999" sldId="268"/>
        </pc:sldMkLst>
        <pc:cxnChg chg="add mod">
          <ac:chgData name="Will Nourse" userId="cf5c4e54-602e-4617-8d54-3e27f39b3c92" providerId="ADAL" clId="{86FED4BF-2AD2-4D5A-9C6A-580A37B183E0}" dt="2024-08-29T23:05:30.576" v="56" actId="14100"/>
          <ac:cxnSpMkLst>
            <pc:docMk/>
            <pc:sldMk cId="3567485999" sldId="268"/>
            <ac:cxnSpMk id="2" creationId="{F4A23B47-1897-A4C7-6021-B7F662A40951}"/>
          </ac:cxnSpMkLst>
        </pc:cxnChg>
        <pc:cxnChg chg="del">
          <ac:chgData name="Will Nourse" userId="cf5c4e54-602e-4617-8d54-3e27f39b3c92" providerId="ADAL" clId="{86FED4BF-2AD2-4D5A-9C6A-580A37B183E0}" dt="2024-08-29T23:05:25.443" v="54" actId="478"/>
          <ac:cxnSpMkLst>
            <pc:docMk/>
            <pc:sldMk cId="3567485999" sldId="268"/>
            <ac:cxnSpMk id="13" creationId="{581BBEE6-2220-4B96-A331-98F856E858D6}"/>
          </ac:cxnSpMkLst>
        </pc:cxnChg>
      </pc:sldChg>
      <pc:sldChg chg="addSp delSp modSp mod">
        <pc:chgData name="Will Nourse" userId="cf5c4e54-602e-4617-8d54-3e27f39b3c92" providerId="ADAL" clId="{86FED4BF-2AD2-4D5A-9C6A-580A37B183E0}" dt="2024-08-29T23:05:54.638" v="68" actId="20577"/>
        <pc:sldMkLst>
          <pc:docMk/>
          <pc:sldMk cId="478170466" sldId="269"/>
        </pc:sldMkLst>
        <pc:spChg chg="mod">
          <ac:chgData name="Will Nourse" userId="cf5c4e54-602e-4617-8d54-3e27f39b3c92" providerId="ADAL" clId="{86FED4BF-2AD2-4D5A-9C6A-580A37B183E0}" dt="2024-08-29T23:05:54.638" v="68" actId="20577"/>
          <ac:spMkLst>
            <pc:docMk/>
            <pc:sldMk cId="478170466" sldId="269"/>
            <ac:spMk id="62" creationId="{18FBD323-0A08-463A-8E38-AA2A02378548}"/>
          </ac:spMkLst>
        </pc:spChg>
        <pc:cxnChg chg="add mod">
          <ac:chgData name="Will Nourse" userId="cf5c4e54-602e-4617-8d54-3e27f39b3c92" providerId="ADAL" clId="{86FED4BF-2AD2-4D5A-9C6A-580A37B183E0}" dt="2024-08-29T23:05:39.562" v="59" actId="14100"/>
          <ac:cxnSpMkLst>
            <pc:docMk/>
            <pc:sldMk cId="478170466" sldId="269"/>
            <ac:cxnSpMk id="2" creationId="{5732D805-8276-F692-A69D-0926CB58CD9B}"/>
          </ac:cxnSpMkLst>
        </pc:cxnChg>
        <pc:cxnChg chg="del">
          <ac:chgData name="Will Nourse" userId="cf5c4e54-602e-4617-8d54-3e27f39b3c92" providerId="ADAL" clId="{86FED4BF-2AD2-4D5A-9C6A-580A37B183E0}" dt="2024-08-29T23:05:34.575" v="57" actId="478"/>
          <ac:cxnSpMkLst>
            <pc:docMk/>
            <pc:sldMk cId="478170466" sldId="269"/>
            <ac:cxnSpMk id="13" creationId="{581BBEE6-2220-4B96-A331-98F856E858D6}"/>
          </ac:cxnSpMkLst>
        </pc:cxnChg>
      </pc:sldChg>
      <pc:sldChg chg="addSp delSp modSp mod">
        <pc:chgData name="Will Nourse" userId="cf5c4e54-602e-4617-8d54-3e27f39b3c92" providerId="ADAL" clId="{86FED4BF-2AD2-4D5A-9C6A-580A37B183E0}" dt="2024-08-29T23:06:15.506" v="73" actId="14100"/>
        <pc:sldMkLst>
          <pc:docMk/>
          <pc:sldMk cId="67925577" sldId="270"/>
        </pc:sldMkLst>
        <pc:cxnChg chg="add mod">
          <ac:chgData name="Will Nourse" userId="cf5c4e54-602e-4617-8d54-3e27f39b3c92" providerId="ADAL" clId="{86FED4BF-2AD2-4D5A-9C6A-580A37B183E0}" dt="2024-08-29T23:06:15.506" v="73" actId="14100"/>
          <ac:cxnSpMkLst>
            <pc:docMk/>
            <pc:sldMk cId="67925577" sldId="270"/>
            <ac:cxnSpMk id="2" creationId="{9571C2B2-F2DF-6901-9400-2D07651D90BA}"/>
          </ac:cxnSpMkLst>
        </pc:cxnChg>
        <pc:cxnChg chg="del">
          <ac:chgData name="Will Nourse" userId="cf5c4e54-602e-4617-8d54-3e27f39b3c92" providerId="ADAL" clId="{86FED4BF-2AD2-4D5A-9C6A-580A37B183E0}" dt="2024-08-29T23:06:10.519" v="71" actId="478"/>
          <ac:cxnSpMkLst>
            <pc:docMk/>
            <pc:sldMk cId="67925577" sldId="270"/>
            <ac:cxnSpMk id="13" creationId="{581BBEE6-2220-4B96-A331-98F856E858D6}"/>
          </ac:cxnSpMkLst>
        </pc:cxnChg>
      </pc:sldChg>
      <pc:sldChg chg="addSp delSp modSp mod">
        <pc:chgData name="Will Nourse" userId="cf5c4e54-602e-4617-8d54-3e27f39b3c92" providerId="ADAL" clId="{86FED4BF-2AD2-4D5A-9C6A-580A37B183E0}" dt="2024-08-29T23:06:28.093" v="78" actId="14100"/>
        <pc:sldMkLst>
          <pc:docMk/>
          <pc:sldMk cId="2440760151" sldId="271"/>
        </pc:sldMkLst>
        <pc:cxnChg chg="add mod">
          <ac:chgData name="Will Nourse" userId="cf5c4e54-602e-4617-8d54-3e27f39b3c92" providerId="ADAL" clId="{86FED4BF-2AD2-4D5A-9C6A-580A37B183E0}" dt="2024-08-29T23:06:28.093" v="78" actId="14100"/>
          <ac:cxnSpMkLst>
            <pc:docMk/>
            <pc:sldMk cId="2440760151" sldId="271"/>
            <ac:cxnSpMk id="2" creationId="{F2CD2720-8C3B-E640-6DD8-6A6539EB963E}"/>
          </ac:cxnSpMkLst>
        </pc:cxnChg>
        <pc:cxnChg chg="del">
          <ac:chgData name="Will Nourse" userId="cf5c4e54-602e-4617-8d54-3e27f39b3c92" providerId="ADAL" clId="{86FED4BF-2AD2-4D5A-9C6A-580A37B183E0}" dt="2024-08-29T23:06:23.422" v="76" actId="478"/>
          <ac:cxnSpMkLst>
            <pc:docMk/>
            <pc:sldMk cId="2440760151" sldId="271"/>
            <ac:cxnSpMk id="13" creationId="{581BBEE6-2220-4B96-A331-98F856E858D6}"/>
          </ac:cxnSpMkLst>
        </pc:cxnChg>
      </pc:sldChg>
      <pc:sldChg chg="addSp delSp modSp mod">
        <pc:chgData name="Will Nourse" userId="cf5c4e54-602e-4617-8d54-3e27f39b3c92" providerId="ADAL" clId="{86FED4BF-2AD2-4D5A-9C6A-580A37B183E0}" dt="2024-08-29T23:07:05.563" v="85" actId="14100"/>
        <pc:sldMkLst>
          <pc:docMk/>
          <pc:sldMk cId="494603806" sldId="276"/>
        </pc:sldMkLst>
        <pc:cxnChg chg="add mod">
          <ac:chgData name="Will Nourse" userId="cf5c4e54-602e-4617-8d54-3e27f39b3c92" providerId="ADAL" clId="{86FED4BF-2AD2-4D5A-9C6A-580A37B183E0}" dt="2024-08-29T23:07:05.563" v="85" actId="14100"/>
          <ac:cxnSpMkLst>
            <pc:docMk/>
            <pc:sldMk cId="494603806" sldId="276"/>
            <ac:cxnSpMk id="3" creationId="{95CA9873-0790-78E1-60A0-446A6BA432B3}"/>
          </ac:cxnSpMkLst>
        </pc:cxnChg>
        <pc:cxnChg chg="del">
          <ac:chgData name="Will Nourse" userId="cf5c4e54-602e-4617-8d54-3e27f39b3c92" providerId="ADAL" clId="{86FED4BF-2AD2-4D5A-9C6A-580A37B183E0}" dt="2024-08-29T23:07:01.629" v="83" actId="478"/>
          <ac:cxnSpMkLst>
            <pc:docMk/>
            <pc:sldMk cId="494603806" sldId="276"/>
            <ac:cxnSpMk id="13" creationId="{581BBEE6-2220-4B96-A331-98F856E858D6}"/>
          </ac:cxnSpMkLst>
        </pc:cxnChg>
      </pc:sldChg>
      <pc:sldChg chg="addSp delSp modSp mod">
        <pc:chgData name="Will Nourse" userId="cf5c4e54-602e-4617-8d54-3e27f39b3c92" providerId="ADAL" clId="{86FED4BF-2AD2-4D5A-9C6A-580A37B183E0}" dt="2024-08-29T23:07:12.768" v="88" actId="14100"/>
        <pc:sldMkLst>
          <pc:docMk/>
          <pc:sldMk cId="3339009875" sldId="277"/>
        </pc:sldMkLst>
        <pc:cxnChg chg="add mod">
          <ac:chgData name="Will Nourse" userId="cf5c4e54-602e-4617-8d54-3e27f39b3c92" providerId="ADAL" clId="{86FED4BF-2AD2-4D5A-9C6A-580A37B183E0}" dt="2024-08-29T23:07:12.768" v="88" actId="14100"/>
          <ac:cxnSpMkLst>
            <pc:docMk/>
            <pc:sldMk cId="3339009875" sldId="277"/>
            <ac:cxnSpMk id="3" creationId="{A8F62FA1-CAFE-B67F-9498-838249A05723}"/>
          </ac:cxnSpMkLst>
        </pc:cxnChg>
        <pc:cxnChg chg="del">
          <ac:chgData name="Will Nourse" userId="cf5c4e54-602e-4617-8d54-3e27f39b3c92" providerId="ADAL" clId="{86FED4BF-2AD2-4D5A-9C6A-580A37B183E0}" dt="2024-08-29T23:07:09.093" v="86" actId="478"/>
          <ac:cxnSpMkLst>
            <pc:docMk/>
            <pc:sldMk cId="3339009875" sldId="277"/>
            <ac:cxnSpMk id="13" creationId="{581BBEE6-2220-4B96-A331-98F856E858D6}"/>
          </ac:cxnSpMkLst>
        </pc:cxnChg>
      </pc:sldChg>
      <pc:sldChg chg="modSp mod">
        <pc:chgData name="Will Nourse" userId="cf5c4e54-602e-4617-8d54-3e27f39b3c92" providerId="ADAL" clId="{86FED4BF-2AD2-4D5A-9C6A-580A37B183E0}" dt="2024-08-29T22:34:16.751" v="12" actId="20577"/>
        <pc:sldMkLst>
          <pc:docMk/>
          <pc:sldMk cId="1817228292" sldId="281"/>
        </pc:sldMkLst>
        <pc:spChg chg="mod">
          <ac:chgData name="Will Nourse" userId="cf5c4e54-602e-4617-8d54-3e27f39b3c92" providerId="ADAL" clId="{86FED4BF-2AD2-4D5A-9C6A-580A37B183E0}" dt="2024-08-29T22:34:16.751" v="12" actId="20577"/>
          <ac:spMkLst>
            <pc:docMk/>
            <pc:sldMk cId="1817228292" sldId="281"/>
            <ac:spMk id="2" creationId="{5439F0AC-0F0F-401C-B250-DBC0EFBE1A4B}"/>
          </ac:spMkLst>
        </pc:spChg>
      </pc:sldChg>
      <pc:sldChg chg="addSp delSp modSp mod">
        <pc:chgData name="Will Nourse" userId="cf5c4e54-602e-4617-8d54-3e27f39b3c92" providerId="ADAL" clId="{86FED4BF-2AD2-4D5A-9C6A-580A37B183E0}" dt="2024-08-29T23:06:20.180" v="75"/>
        <pc:sldMkLst>
          <pc:docMk/>
          <pc:sldMk cId="1494555075" sldId="282"/>
        </pc:sldMkLst>
        <pc:cxnChg chg="add mod">
          <ac:chgData name="Will Nourse" userId="cf5c4e54-602e-4617-8d54-3e27f39b3c92" providerId="ADAL" clId="{86FED4BF-2AD2-4D5A-9C6A-580A37B183E0}" dt="2024-08-29T23:06:20.180" v="75"/>
          <ac:cxnSpMkLst>
            <pc:docMk/>
            <pc:sldMk cId="1494555075" sldId="282"/>
            <ac:cxnSpMk id="2" creationId="{9DC26EF4-79B2-830A-6392-5EA41A6B1A0E}"/>
          </ac:cxnSpMkLst>
        </pc:cxnChg>
        <pc:cxnChg chg="del">
          <ac:chgData name="Will Nourse" userId="cf5c4e54-602e-4617-8d54-3e27f39b3c92" providerId="ADAL" clId="{86FED4BF-2AD2-4D5A-9C6A-580A37B183E0}" dt="2024-08-29T23:06:19.822" v="74" actId="478"/>
          <ac:cxnSpMkLst>
            <pc:docMk/>
            <pc:sldMk cId="1494555075" sldId="282"/>
            <ac:cxnSpMk id="13" creationId="{581BBEE6-2220-4B96-A331-98F856E858D6}"/>
          </ac:cxnSpMkLst>
        </pc:cxnChg>
      </pc:sldChg>
      <pc:sldChg chg="addSp delSp modSp mod">
        <pc:chgData name="Will Nourse" userId="cf5c4e54-602e-4617-8d54-3e27f39b3c92" providerId="ADAL" clId="{86FED4BF-2AD2-4D5A-9C6A-580A37B183E0}" dt="2024-08-29T23:06:05.075" v="70"/>
        <pc:sldMkLst>
          <pc:docMk/>
          <pc:sldMk cId="4124570382" sldId="283"/>
        </pc:sldMkLst>
        <pc:cxnChg chg="add mod">
          <ac:chgData name="Will Nourse" userId="cf5c4e54-602e-4617-8d54-3e27f39b3c92" providerId="ADAL" clId="{86FED4BF-2AD2-4D5A-9C6A-580A37B183E0}" dt="2024-08-29T23:06:05.075" v="70"/>
          <ac:cxnSpMkLst>
            <pc:docMk/>
            <pc:sldMk cId="4124570382" sldId="283"/>
            <ac:cxnSpMk id="2" creationId="{DC2A69AD-2F43-0DA1-F917-9926418BF33E}"/>
          </ac:cxnSpMkLst>
        </pc:cxnChg>
        <pc:cxnChg chg="del">
          <ac:chgData name="Will Nourse" userId="cf5c4e54-602e-4617-8d54-3e27f39b3c92" providerId="ADAL" clId="{86FED4BF-2AD2-4D5A-9C6A-580A37B183E0}" dt="2024-08-29T23:06:04.796" v="69" actId="478"/>
          <ac:cxnSpMkLst>
            <pc:docMk/>
            <pc:sldMk cId="4124570382" sldId="283"/>
            <ac:cxnSpMk id="13" creationId="{581BBEE6-2220-4B96-A331-98F856E858D6}"/>
          </ac:cxnSpMkLst>
        </pc:cxnChg>
      </pc:sldChg>
      <pc:sldChg chg="addSp delSp modSp mod">
        <pc:chgData name="Will Nourse" userId="cf5c4e54-602e-4617-8d54-3e27f39b3c92" providerId="ADAL" clId="{86FED4BF-2AD2-4D5A-9C6A-580A37B183E0}" dt="2024-08-29T23:07:22.018" v="91" actId="14100"/>
        <pc:sldMkLst>
          <pc:docMk/>
          <pc:sldMk cId="3721510255" sldId="285"/>
        </pc:sldMkLst>
        <pc:cxnChg chg="add mod">
          <ac:chgData name="Will Nourse" userId="cf5c4e54-602e-4617-8d54-3e27f39b3c92" providerId="ADAL" clId="{86FED4BF-2AD2-4D5A-9C6A-580A37B183E0}" dt="2024-08-29T23:07:22.018" v="91" actId="14100"/>
          <ac:cxnSpMkLst>
            <pc:docMk/>
            <pc:sldMk cId="3721510255" sldId="285"/>
            <ac:cxnSpMk id="2" creationId="{2CF54F0B-FC7A-3A36-1BF1-934D9786D420}"/>
          </ac:cxnSpMkLst>
        </pc:cxnChg>
        <pc:cxnChg chg="del">
          <ac:chgData name="Will Nourse" userId="cf5c4e54-602e-4617-8d54-3e27f39b3c92" providerId="ADAL" clId="{86FED4BF-2AD2-4D5A-9C6A-580A37B183E0}" dt="2024-08-29T23:07:15.665" v="89" actId="478"/>
          <ac:cxnSpMkLst>
            <pc:docMk/>
            <pc:sldMk cId="3721510255" sldId="285"/>
            <ac:cxnSpMk id="16" creationId="{0A349034-B230-478B-AC2C-AF9B9BBD36C4}"/>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000" dirty="0"/>
              <a:t>Hot Water Speed: 2 GPM Flow</a:t>
            </a:r>
            <a:endParaRPr lang="ja-JP" sz="2000" dirty="0"/>
          </a:p>
        </c:rich>
      </c:tx>
      <c:overlay val="0"/>
      <c:spPr>
        <a:noFill/>
        <a:ln>
          <a:noFill/>
        </a:ln>
        <a:effectLst/>
      </c:spPr>
      <c:txPr>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scatterChart>
        <c:scatterStyle val="smoothMarker"/>
        <c:varyColors val="0"/>
        <c:ser>
          <c:idx val="0"/>
          <c:order val="0"/>
          <c:tx>
            <c:strRef>
              <c:f>Data!$AJ$3</c:f>
              <c:strCache>
                <c:ptCount val="1"/>
                <c:pt idx="0">
                  <c:v>NRCB</c:v>
                </c:pt>
              </c:strCache>
            </c:strRef>
          </c:tx>
          <c:spPr>
            <a:ln w="9525" cap="rnd">
              <a:noFill/>
              <a:round/>
            </a:ln>
            <a:effectLst>
              <a:outerShdw blurRad="57150" dist="19050" dir="5400000" algn="ctr" rotWithShape="0">
                <a:srgbClr val="000000">
                  <a:alpha val="63000"/>
                </a:srgbClr>
              </a:outerShdw>
            </a:effectLst>
          </c:spPr>
          <c:marker>
            <c:symbol val="none"/>
          </c:marker>
          <c:trendline>
            <c:spPr>
              <a:ln w="63500" cap="rnd" cmpd="sng">
                <a:solidFill>
                  <a:srgbClr val="00B050"/>
                </a:solidFill>
                <a:prstDash val="solid"/>
              </a:ln>
              <a:effectLst/>
            </c:spPr>
            <c:trendlineType val="movingAvg"/>
            <c:period val="6"/>
            <c:dispRSqr val="0"/>
            <c:dispEq val="0"/>
          </c:trendline>
          <c:xVal>
            <c:numRef>
              <c:f>Data!$AG$4:$AG$614</c:f>
              <c:numCache>
                <c:formatCode>General</c:formatCode>
                <c:ptCount val="61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pt idx="21">
                  <c:v>1.1000000000000001</c:v>
                </c:pt>
                <c:pt idx="22">
                  <c:v>1.2</c:v>
                </c:pt>
                <c:pt idx="23">
                  <c:v>1.3</c:v>
                </c:pt>
                <c:pt idx="24">
                  <c:v>1.4</c:v>
                </c:pt>
                <c:pt idx="25">
                  <c:v>1.5</c:v>
                </c:pt>
                <c:pt idx="26">
                  <c:v>1.6</c:v>
                </c:pt>
                <c:pt idx="27">
                  <c:v>1.7</c:v>
                </c:pt>
                <c:pt idx="28">
                  <c:v>1.8</c:v>
                </c:pt>
                <c:pt idx="29">
                  <c:v>1.9</c:v>
                </c:pt>
                <c:pt idx="30">
                  <c:v>2</c:v>
                </c:pt>
                <c:pt idx="31">
                  <c:v>2.1</c:v>
                </c:pt>
                <c:pt idx="32">
                  <c:v>2.2000000000000002</c:v>
                </c:pt>
                <c:pt idx="33">
                  <c:v>2.2999999999999998</c:v>
                </c:pt>
                <c:pt idx="34">
                  <c:v>2.4</c:v>
                </c:pt>
                <c:pt idx="35">
                  <c:v>2.5</c:v>
                </c:pt>
                <c:pt idx="36">
                  <c:v>2.6</c:v>
                </c:pt>
                <c:pt idx="37">
                  <c:v>2.7</c:v>
                </c:pt>
                <c:pt idx="38">
                  <c:v>2.8</c:v>
                </c:pt>
                <c:pt idx="39">
                  <c:v>2.9</c:v>
                </c:pt>
                <c:pt idx="40">
                  <c:v>3</c:v>
                </c:pt>
                <c:pt idx="41">
                  <c:v>3.1</c:v>
                </c:pt>
                <c:pt idx="42">
                  <c:v>3.2</c:v>
                </c:pt>
                <c:pt idx="43">
                  <c:v>3.3</c:v>
                </c:pt>
                <c:pt idx="44">
                  <c:v>3.4</c:v>
                </c:pt>
                <c:pt idx="45">
                  <c:v>3.5</c:v>
                </c:pt>
                <c:pt idx="46">
                  <c:v>3.6</c:v>
                </c:pt>
                <c:pt idx="47">
                  <c:v>3.7</c:v>
                </c:pt>
                <c:pt idx="48">
                  <c:v>3.8</c:v>
                </c:pt>
                <c:pt idx="49">
                  <c:v>3.9</c:v>
                </c:pt>
                <c:pt idx="50">
                  <c:v>4</c:v>
                </c:pt>
                <c:pt idx="51">
                  <c:v>4.0999999999999996</c:v>
                </c:pt>
                <c:pt idx="52">
                  <c:v>4.2</c:v>
                </c:pt>
                <c:pt idx="53">
                  <c:v>4.3</c:v>
                </c:pt>
                <c:pt idx="54">
                  <c:v>4.4000000000000004</c:v>
                </c:pt>
                <c:pt idx="55">
                  <c:v>4.5</c:v>
                </c:pt>
                <c:pt idx="56">
                  <c:v>4.5999999999999996</c:v>
                </c:pt>
                <c:pt idx="57">
                  <c:v>4.7</c:v>
                </c:pt>
                <c:pt idx="58">
                  <c:v>4.8</c:v>
                </c:pt>
                <c:pt idx="59">
                  <c:v>4.9000000000000004</c:v>
                </c:pt>
                <c:pt idx="60">
                  <c:v>5</c:v>
                </c:pt>
                <c:pt idx="61">
                  <c:v>5.0999999999999996</c:v>
                </c:pt>
                <c:pt idx="62">
                  <c:v>5.2</c:v>
                </c:pt>
                <c:pt idx="63">
                  <c:v>5.3</c:v>
                </c:pt>
                <c:pt idx="64">
                  <c:v>5.4</c:v>
                </c:pt>
                <c:pt idx="65">
                  <c:v>5.5</c:v>
                </c:pt>
                <c:pt idx="66">
                  <c:v>5.6</c:v>
                </c:pt>
                <c:pt idx="67">
                  <c:v>5.7</c:v>
                </c:pt>
                <c:pt idx="68">
                  <c:v>5.8</c:v>
                </c:pt>
                <c:pt idx="69">
                  <c:v>5.9</c:v>
                </c:pt>
                <c:pt idx="70">
                  <c:v>6</c:v>
                </c:pt>
                <c:pt idx="71">
                  <c:v>6.1</c:v>
                </c:pt>
                <c:pt idx="72">
                  <c:v>6.2</c:v>
                </c:pt>
                <c:pt idx="73">
                  <c:v>6.3</c:v>
                </c:pt>
                <c:pt idx="74">
                  <c:v>6.4</c:v>
                </c:pt>
                <c:pt idx="75">
                  <c:v>6.5</c:v>
                </c:pt>
                <c:pt idx="76">
                  <c:v>6.6</c:v>
                </c:pt>
                <c:pt idx="77">
                  <c:v>6.7</c:v>
                </c:pt>
                <c:pt idx="78">
                  <c:v>6.8</c:v>
                </c:pt>
                <c:pt idx="79">
                  <c:v>6.9</c:v>
                </c:pt>
                <c:pt idx="80">
                  <c:v>7</c:v>
                </c:pt>
                <c:pt idx="81">
                  <c:v>7.1</c:v>
                </c:pt>
                <c:pt idx="82">
                  <c:v>7.2</c:v>
                </c:pt>
                <c:pt idx="83">
                  <c:v>7.3</c:v>
                </c:pt>
                <c:pt idx="84">
                  <c:v>7.4</c:v>
                </c:pt>
                <c:pt idx="85">
                  <c:v>7.5</c:v>
                </c:pt>
                <c:pt idx="86">
                  <c:v>7.6</c:v>
                </c:pt>
                <c:pt idx="87">
                  <c:v>7.7</c:v>
                </c:pt>
                <c:pt idx="88">
                  <c:v>7.8</c:v>
                </c:pt>
                <c:pt idx="89">
                  <c:v>7.9</c:v>
                </c:pt>
                <c:pt idx="90">
                  <c:v>8</c:v>
                </c:pt>
                <c:pt idx="91">
                  <c:v>8.1</c:v>
                </c:pt>
                <c:pt idx="92">
                  <c:v>8.1999999999999993</c:v>
                </c:pt>
                <c:pt idx="93">
                  <c:v>8.3000000000000007</c:v>
                </c:pt>
                <c:pt idx="94">
                  <c:v>8.4</c:v>
                </c:pt>
                <c:pt idx="95">
                  <c:v>8.5</c:v>
                </c:pt>
                <c:pt idx="96">
                  <c:v>8.6</c:v>
                </c:pt>
                <c:pt idx="97">
                  <c:v>8.6999999999999993</c:v>
                </c:pt>
                <c:pt idx="98">
                  <c:v>8.8000000000000007</c:v>
                </c:pt>
                <c:pt idx="99">
                  <c:v>8.9</c:v>
                </c:pt>
                <c:pt idx="100">
                  <c:v>9</c:v>
                </c:pt>
                <c:pt idx="101">
                  <c:v>9.1</c:v>
                </c:pt>
                <c:pt idx="102">
                  <c:v>9.1999999999999993</c:v>
                </c:pt>
                <c:pt idx="103">
                  <c:v>9.3000000000000007</c:v>
                </c:pt>
                <c:pt idx="104">
                  <c:v>9.4</c:v>
                </c:pt>
                <c:pt idx="105">
                  <c:v>9.5</c:v>
                </c:pt>
                <c:pt idx="106">
                  <c:v>9.6</c:v>
                </c:pt>
                <c:pt idx="107">
                  <c:v>9.6999999999999993</c:v>
                </c:pt>
                <c:pt idx="108">
                  <c:v>9.8000000000000007</c:v>
                </c:pt>
                <c:pt idx="109">
                  <c:v>9.9</c:v>
                </c:pt>
                <c:pt idx="110">
                  <c:v>10</c:v>
                </c:pt>
                <c:pt idx="111">
                  <c:v>10.1</c:v>
                </c:pt>
                <c:pt idx="112">
                  <c:v>10.199999999999999</c:v>
                </c:pt>
                <c:pt idx="113">
                  <c:v>10.3</c:v>
                </c:pt>
                <c:pt idx="114">
                  <c:v>10.4</c:v>
                </c:pt>
                <c:pt idx="115">
                  <c:v>10.5</c:v>
                </c:pt>
                <c:pt idx="116">
                  <c:v>10.6</c:v>
                </c:pt>
                <c:pt idx="117">
                  <c:v>10.7</c:v>
                </c:pt>
                <c:pt idx="118">
                  <c:v>10.8</c:v>
                </c:pt>
                <c:pt idx="119">
                  <c:v>10.9</c:v>
                </c:pt>
                <c:pt idx="120">
                  <c:v>11</c:v>
                </c:pt>
                <c:pt idx="121">
                  <c:v>11.1</c:v>
                </c:pt>
                <c:pt idx="122">
                  <c:v>11.2</c:v>
                </c:pt>
                <c:pt idx="123">
                  <c:v>11.3</c:v>
                </c:pt>
                <c:pt idx="124">
                  <c:v>11.4</c:v>
                </c:pt>
                <c:pt idx="125">
                  <c:v>11.5</c:v>
                </c:pt>
                <c:pt idx="126">
                  <c:v>11.6</c:v>
                </c:pt>
                <c:pt idx="127">
                  <c:v>11.7</c:v>
                </c:pt>
                <c:pt idx="128">
                  <c:v>11.8</c:v>
                </c:pt>
                <c:pt idx="129">
                  <c:v>11.9</c:v>
                </c:pt>
                <c:pt idx="130">
                  <c:v>12</c:v>
                </c:pt>
                <c:pt idx="131">
                  <c:v>12.1</c:v>
                </c:pt>
                <c:pt idx="132">
                  <c:v>12.2</c:v>
                </c:pt>
                <c:pt idx="133">
                  <c:v>12.3</c:v>
                </c:pt>
                <c:pt idx="134">
                  <c:v>12.4</c:v>
                </c:pt>
                <c:pt idx="135">
                  <c:v>12.5</c:v>
                </c:pt>
                <c:pt idx="136">
                  <c:v>12.6</c:v>
                </c:pt>
                <c:pt idx="137">
                  <c:v>12.7</c:v>
                </c:pt>
                <c:pt idx="138">
                  <c:v>12.8</c:v>
                </c:pt>
                <c:pt idx="139">
                  <c:v>12.9</c:v>
                </c:pt>
                <c:pt idx="140">
                  <c:v>13</c:v>
                </c:pt>
                <c:pt idx="141">
                  <c:v>13.1</c:v>
                </c:pt>
                <c:pt idx="142">
                  <c:v>13.2</c:v>
                </c:pt>
                <c:pt idx="143">
                  <c:v>13.3</c:v>
                </c:pt>
                <c:pt idx="144">
                  <c:v>13.4</c:v>
                </c:pt>
                <c:pt idx="145">
                  <c:v>13.5</c:v>
                </c:pt>
                <c:pt idx="146">
                  <c:v>13.6</c:v>
                </c:pt>
                <c:pt idx="147">
                  <c:v>13.7</c:v>
                </c:pt>
                <c:pt idx="148">
                  <c:v>13.8</c:v>
                </c:pt>
                <c:pt idx="149">
                  <c:v>13.9</c:v>
                </c:pt>
                <c:pt idx="150">
                  <c:v>14</c:v>
                </c:pt>
                <c:pt idx="151">
                  <c:v>14.1</c:v>
                </c:pt>
                <c:pt idx="152">
                  <c:v>14.2</c:v>
                </c:pt>
                <c:pt idx="153">
                  <c:v>14.3</c:v>
                </c:pt>
                <c:pt idx="154">
                  <c:v>14.4</c:v>
                </c:pt>
                <c:pt idx="155">
                  <c:v>14.5</c:v>
                </c:pt>
                <c:pt idx="156">
                  <c:v>14.6</c:v>
                </c:pt>
                <c:pt idx="157">
                  <c:v>14.7</c:v>
                </c:pt>
                <c:pt idx="158">
                  <c:v>14.8</c:v>
                </c:pt>
                <c:pt idx="159">
                  <c:v>14.9</c:v>
                </c:pt>
                <c:pt idx="160">
                  <c:v>15</c:v>
                </c:pt>
                <c:pt idx="161">
                  <c:v>15.1</c:v>
                </c:pt>
                <c:pt idx="162">
                  <c:v>15.2</c:v>
                </c:pt>
                <c:pt idx="163">
                  <c:v>15.3</c:v>
                </c:pt>
                <c:pt idx="164">
                  <c:v>15.4</c:v>
                </c:pt>
                <c:pt idx="165">
                  <c:v>15.5</c:v>
                </c:pt>
                <c:pt idx="166">
                  <c:v>15.6</c:v>
                </c:pt>
                <c:pt idx="167">
                  <c:v>15.7</c:v>
                </c:pt>
                <c:pt idx="168">
                  <c:v>15.8</c:v>
                </c:pt>
                <c:pt idx="169">
                  <c:v>15.9</c:v>
                </c:pt>
                <c:pt idx="170">
                  <c:v>16</c:v>
                </c:pt>
                <c:pt idx="171">
                  <c:v>16.100000000000001</c:v>
                </c:pt>
                <c:pt idx="172">
                  <c:v>16.2</c:v>
                </c:pt>
                <c:pt idx="173">
                  <c:v>16.3</c:v>
                </c:pt>
                <c:pt idx="174">
                  <c:v>16.399999999999999</c:v>
                </c:pt>
                <c:pt idx="175">
                  <c:v>16.5</c:v>
                </c:pt>
                <c:pt idx="176">
                  <c:v>16.600000000000001</c:v>
                </c:pt>
                <c:pt idx="177">
                  <c:v>16.7</c:v>
                </c:pt>
                <c:pt idx="178">
                  <c:v>16.8</c:v>
                </c:pt>
                <c:pt idx="179">
                  <c:v>16.899999999999999</c:v>
                </c:pt>
                <c:pt idx="180">
                  <c:v>17</c:v>
                </c:pt>
                <c:pt idx="181">
                  <c:v>17.100000000000001</c:v>
                </c:pt>
                <c:pt idx="182">
                  <c:v>17.2</c:v>
                </c:pt>
                <c:pt idx="183">
                  <c:v>17.3</c:v>
                </c:pt>
                <c:pt idx="184">
                  <c:v>17.399999999999999</c:v>
                </c:pt>
                <c:pt idx="185">
                  <c:v>17.5</c:v>
                </c:pt>
                <c:pt idx="186">
                  <c:v>17.600000000000001</c:v>
                </c:pt>
                <c:pt idx="187">
                  <c:v>17.7</c:v>
                </c:pt>
                <c:pt idx="188">
                  <c:v>17.8</c:v>
                </c:pt>
                <c:pt idx="189">
                  <c:v>17.899999999999999</c:v>
                </c:pt>
                <c:pt idx="190">
                  <c:v>18</c:v>
                </c:pt>
                <c:pt idx="191">
                  <c:v>18.100000000000001</c:v>
                </c:pt>
                <c:pt idx="192">
                  <c:v>18.2</c:v>
                </c:pt>
                <c:pt idx="193">
                  <c:v>18.3</c:v>
                </c:pt>
                <c:pt idx="194">
                  <c:v>18.399999999999999</c:v>
                </c:pt>
                <c:pt idx="195">
                  <c:v>18.5</c:v>
                </c:pt>
                <c:pt idx="196">
                  <c:v>18.600000000000001</c:v>
                </c:pt>
                <c:pt idx="197">
                  <c:v>18.7</c:v>
                </c:pt>
                <c:pt idx="198">
                  <c:v>18.8</c:v>
                </c:pt>
                <c:pt idx="199">
                  <c:v>18.899999999999999</c:v>
                </c:pt>
                <c:pt idx="200">
                  <c:v>19</c:v>
                </c:pt>
                <c:pt idx="201">
                  <c:v>19.100000000000001</c:v>
                </c:pt>
                <c:pt idx="202">
                  <c:v>19.2</c:v>
                </c:pt>
                <c:pt idx="203">
                  <c:v>19.3</c:v>
                </c:pt>
                <c:pt idx="204">
                  <c:v>19.399999999999999</c:v>
                </c:pt>
                <c:pt idx="205">
                  <c:v>19.5</c:v>
                </c:pt>
                <c:pt idx="206">
                  <c:v>19.600000000000001</c:v>
                </c:pt>
                <c:pt idx="207">
                  <c:v>19.7</c:v>
                </c:pt>
                <c:pt idx="208">
                  <c:v>19.8</c:v>
                </c:pt>
                <c:pt idx="209">
                  <c:v>19.899999999999999</c:v>
                </c:pt>
                <c:pt idx="210">
                  <c:v>20</c:v>
                </c:pt>
                <c:pt idx="211">
                  <c:v>20.100000000000001</c:v>
                </c:pt>
                <c:pt idx="212">
                  <c:v>20.2</c:v>
                </c:pt>
                <c:pt idx="213">
                  <c:v>20.3</c:v>
                </c:pt>
                <c:pt idx="214">
                  <c:v>20.399999999999999</c:v>
                </c:pt>
                <c:pt idx="215">
                  <c:v>20.5</c:v>
                </c:pt>
                <c:pt idx="216">
                  <c:v>20.6</c:v>
                </c:pt>
                <c:pt idx="217">
                  <c:v>20.7</c:v>
                </c:pt>
                <c:pt idx="218">
                  <c:v>20.8</c:v>
                </c:pt>
                <c:pt idx="219">
                  <c:v>20.9</c:v>
                </c:pt>
                <c:pt idx="220">
                  <c:v>21</c:v>
                </c:pt>
                <c:pt idx="221">
                  <c:v>21.1</c:v>
                </c:pt>
                <c:pt idx="222">
                  <c:v>21.2</c:v>
                </c:pt>
                <c:pt idx="223">
                  <c:v>21.3</c:v>
                </c:pt>
                <c:pt idx="224">
                  <c:v>21.4</c:v>
                </c:pt>
                <c:pt idx="225">
                  <c:v>21.5</c:v>
                </c:pt>
                <c:pt idx="226">
                  <c:v>21.6</c:v>
                </c:pt>
                <c:pt idx="227">
                  <c:v>21.7</c:v>
                </c:pt>
                <c:pt idx="228">
                  <c:v>21.8</c:v>
                </c:pt>
                <c:pt idx="229">
                  <c:v>21.9</c:v>
                </c:pt>
                <c:pt idx="230">
                  <c:v>22</c:v>
                </c:pt>
                <c:pt idx="231">
                  <c:v>22.1</c:v>
                </c:pt>
                <c:pt idx="232">
                  <c:v>22.2</c:v>
                </c:pt>
                <c:pt idx="233">
                  <c:v>22.3</c:v>
                </c:pt>
                <c:pt idx="234">
                  <c:v>22.4</c:v>
                </c:pt>
                <c:pt idx="235">
                  <c:v>22.5</c:v>
                </c:pt>
                <c:pt idx="236">
                  <c:v>22.6</c:v>
                </c:pt>
                <c:pt idx="237">
                  <c:v>22.7</c:v>
                </c:pt>
                <c:pt idx="238">
                  <c:v>22.8</c:v>
                </c:pt>
                <c:pt idx="239">
                  <c:v>22.9</c:v>
                </c:pt>
                <c:pt idx="240">
                  <c:v>23</c:v>
                </c:pt>
                <c:pt idx="241">
                  <c:v>23.1</c:v>
                </c:pt>
                <c:pt idx="242">
                  <c:v>23.2</c:v>
                </c:pt>
                <c:pt idx="243">
                  <c:v>23.3</c:v>
                </c:pt>
                <c:pt idx="244">
                  <c:v>23.4</c:v>
                </c:pt>
                <c:pt idx="245">
                  <c:v>23.5</c:v>
                </c:pt>
                <c:pt idx="246">
                  <c:v>23.6</c:v>
                </c:pt>
                <c:pt idx="247">
                  <c:v>23.7</c:v>
                </c:pt>
                <c:pt idx="248">
                  <c:v>23.8</c:v>
                </c:pt>
                <c:pt idx="249">
                  <c:v>23.9</c:v>
                </c:pt>
                <c:pt idx="250">
                  <c:v>24</c:v>
                </c:pt>
                <c:pt idx="251">
                  <c:v>24.1</c:v>
                </c:pt>
                <c:pt idx="252">
                  <c:v>24.2</c:v>
                </c:pt>
                <c:pt idx="253">
                  <c:v>24.3</c:v>
                </c:pt>
                <c:pt idx="254">
                  <c:v>24.4</c:v>
                </c:pt>
                <c:pt idx="255">
                  <c:v>24.5</c:v>
                </c:pt>
                <c:pt idx="256">
                  <c:v>24.6</c:v>
                </c:pt>
                <c:pt idx="257">
                  <c:v>24.7</c:v>
                </c:pt>
                <c:pt idx="258">
                  <c:v>24.8</c:v>
                </c:pt>
                <c:pt idx="259">
                  <c:v>24.9</c:v>
                </c:pt>
                <c:pt idx="260">
                  <c:v>25</c:v>
                </c:pt>
                <c:pt idx="261">
                  <c:v>25.1</c:v>
                </c:pt>
                <c:pt idx="262">
                  <c:v>25.2</c:v>
                </c:pt>
                <c:pt idx="263">
                  <c:v>25.3</c:v>
                </c:pt>
                <c:pt idx="264">
                  <c:v>25.4</c:v>
                </c:pt>
                <c:pt idx="265">
                  <c:v>25.5</c:v>
                </c:pt>
                <c:pt idx="266">
                  <c:v>25.6</c:v>
                </c:pt>
                <c:pt idx="267">
                  <c:v>25.7</c:v>
                </c:pt>
                <c:pt idx="268">
                  <c:v>25.8</c:v>
                </c:pt>
                <c:pt idx="269">
                  <c:v>25.9</c:v>
                </c:pt>
                <c:pt idx="270">
                  <c:v>26</c:v>
                </c:pt>
                <c:pt idx="271">
                  <c:v>26.1</c:v>
                </c:pt>
                <c:pt idx="272">
                  <c:v>26.2</c:v>
                </c:pt>
                <c:pt idx="273">
                  <c:v>26.3</c:v>
                </c:pt>
                <c:pt idx="274">
                  <c:v>26.4</c:v>
                </c:pt>
                <c:pt idx="275">
                  <c:v>26.5</c:v>
                </c:pt>
                <c:pt idx="276">
                  <c:v>26.6</c:v>
                </c:pt>
                <c:pt idx="277">
                  <c:v>26.7</c:v>
                </c:pt>
                <c:pt idx="278">
                  <c:v>26.8</c:v>
                </c:pt>
                <c:pt idx="279">
                  <c:v>26.9</c:v>
                </c:pt>
                <c:pt idx="280">
                  <c:v>27</c:v>
                </c:pt>
                <c:pt idx="281">
                  <c:v>27.1</c:v>
                </c:pt>
                <c:pt idx="282">
                  <c:v>27.2</c:v>
                </c:pt>
                <c:pt idx="283">
                  <c:v>27.3</c:v>
                </c:pt>
                <c:pt idx="284">
                  <c:v>27.4</c:v>
                </c:pt>
                <c:pt idx="285">
                  <c:v>27.5</c:v>
                </c:pt>
                <c:pt idx="286">
                  <c:v>27.6</c:v>
                </c:pt>
                <c:pt idx="287">
                  <c:v>27.7</c:v>
                </c:pt>
                <c:pt idx="288">
                  <c:v>27.8</c:v>
                </c:pt>
                <c:pt idx="289">
                  <c:v>27.9</c:v>
                </c:pt>
                <c:pt idx="290">
                  <c:v>28</c:v>
                </c:pt>
                <c:pt idx="291">
                  <c:v>28.1</c:v>
                </c:pt>
                <c:pt idx="292">
                  <c:v>28.2</c:v>
                </c:pt>
                <c:pt idx="293">
                  <c:v>28.3</c:v>
                </c:pt>
                <c:pt idx="294">
                  <c:v>28.4</c:v>
                </c:pt>
                <c:pt idx="295">
                  <c:v>28.5</c:v>
                </c:pt>
                <c:pt idx="296">
                  <c:v>28.6</c:v>
                </c:pt>
                <c:pt idx="297">
                  <c:v>28.7</c:v>
                </c:pt>
                <c:pt idx="298">
                  <c:v>28.8</c:v>
                </c:pt>
                <c:pt idx="299">
                  <c:v>28.9</c:v>
                </c:pt>
                <c:pt idx="300">
                  <c:v>29</c:v>
                </c:pt>
                <c:pt idx="301">
                  <c:v>29.1</c:v>
                </c:pt>
                <c:pt idx="302">
                  <c:v>29.2</c:v>
                </c:pt>
                <c:pt idx="303">
                  <c:v>29.3</c:v>
                </c:pt>
                <c:pt idx="304">
                  <c:v>29.4</c:v>
                </c:pt>
                <c:pt idx="305">
                  <c:v>29.5</c:v>
                </c:pt>
                <c:pt idx="306">
                  <c:v>29.6</c:v>
                </c:pt>
                <c:pt idx="307">
                  <c:v>29.7</c:v>
                </c:pt>
                <c:pt idx="308">
                  <c:v>29.8</c:v>
                </c:pt>
                <c:pt idx="309">
                  <c:v>29.9</c:v>
                </c:pt>
                <c:pt idx="310">
                  <c:v>30</c:v>
                </c:pt>
                <c:pt idx="311">
                  <c:v>30.1</c:v>
                </c:pt>
                <c:pt idx="312">
                  <c:v>30.2</c:v>
                </c:pt>
                <c:pt idx="313">
                  <c:v>30.3</c:v>
                </c:pt>
                <c:pt idx="314">
                  <c:v>30.4</c:v>
                </c:pt>
                <c:pt idx="315">
                  <c:v>30.5</c:v>
                </c:pt>
                <c:pt idx="316">
                  <c:v>30.6</c:v>
                </c:pt>
                <c:pt idx="317">
                  <c:v>30.7</c:v>
                </c:pt>
                <c:pt idx="318">
                  <c:v>30.8</c:v>
                </c:pt>
                <c:pt idx="319">
                  <c:v>30.9</c:v>
                </c:pt>
                <c:pt idx="320">
                  <c:v>31</c:v>
                </c:pt>
                <c:pt idx="321">
                  <c:v>31.1</c:v>
                </c:pt>
                <c:pt idx="322">
                  <c:v>31.2</c:v>
                </c:pt>
                <c:pt idx="323">
                  <c:v>31.3</c:v>
                </c:pt>
                <c:pt idx="324">
                  <c:v>31.4</c:v>
                </c:pt>
                <c:pt idx="325">
                  <c:v>31.5</c:v>
                </c:pt>
                <c:pt idx="326">
                  <c:v>31.6</c:v>
                </c:pt>
                <c:pt idx="327">
                  <c:v>31.7</c:v>
                </c:pt>
                <c:pt idx="328">
                  <c:v>31.8</c:v>
                </c:pt>
                <c:pt idx="329">
                  <c:v>31.9</c:v>
                </c:pt>
                <c:pt idx="330">
                  <c:v>32</c:v>
                </c:pt>
                <c:pt idx="331">
                  <c:v>32.1</c:v>
                </c:pt>
                <c:pt idx="332">
                  <c:v>32.200000000000003</c:v>
                </c:pt>
                <c:pt idx="333">
                  <c:v>32.299999999999997</c:v>
                </c:pt>
                <c:pt idx="334">
                  <c:v>32.4</c:v>
                </c:pt>
                <c:pt idx="335">
                  <c:v>32.5</c:v>
                </c:pt>
                <c:pt idx="336">
                  <c:v>32.6</c:v>
                </c:pt>
                <c:pt idx="337">
                  <c:v>32.700000000000003</c:v>
                </c:pt>
                <c:pt idx="338">
                  <c:v>32.799999999999997</c:v>
                </c:pt>
                <c:pt idx="339">
                  <c:v>32.9</c:v>
                </c:pt>
                <c:pt idx="340">
                  <c:v>33</c:v>
                </c:pt>
                <c:pt idx="341">
                  <c:v>33.1</c:v>
                </c:pt>
                <c:pt idx="342">
                  <c:v>33.200000000000003</c:v>
                </c:pt>
                <c:pt idx="343">
                  <c:v>33.299999999999997</c:v>
                </c:pt>
                <c:pt idx="344">
                  <c:v>33.4</c:v>
                </c:pt>
                <c:pt idx="345">
                  <c:v>33.5</c:v>
                </c:pt>
                <c:pt idx="346">
                  <c:v>33.6</c:v>
                </c:pt>
                <c:pt idx="347">
                  <c:v>33.700000000000003</c:v>
                </c:pt>
                <c:pt idx="348">
                  <c:v>33.799999999999997</c:v>
                </c:pt>
                <c:pt idx="349">
                  <c:v>33.9</c:v>
                </c:pt>
                <c:pt idx="350">
                  <c:v>34</c:v>
                </c:pt>
                <c:pt idx="351">
                  <c:v>34.1</c:v>
                </c:pt>
                <c:pt idx="352">
                  <c:v>34.200000000000003</c:v>
                </c:pt>
                <c:pt idx="353">
                  <c:v>34.299999999999997</c:v>
                </c:pt>
                <c:pt idx="354">
                  <c:v>34.4</c:v>
                </c:pt>
                <c:pt idx="355">
                  <c:v>34.5</c:v>
                </c:pt>
                <c:pt idx="356">
                  <c:v>34.6</c:v>
                </c:pt>
                <c:pt idx="357">
                  <c:v>34.700000000000003</c:v>
                </c:pt>
                <c:pt idx="358">
                  <c:v>34.799999999999997</c:v>
                </c:pt>
                <c:pt idx="359">
                  <c:v>34.9</c:v>
                </c:pt>
                <c:pt idx="360">
                  <c:v>35</c:v>
                </c:pt>
                <c:pt idx="361">
                  <c:v>35.1</c:v>
                </c:pt>
                <c:pt idx="362">
                  <c:v>35.200000000000003</c:v>
                </c:pt>
                <c:pt idx="363">
                  <c:v>35.299999999999997</c:v>
                </c:pt>
                <c:pt idx="364">
                  <c:v>35.4</c:v>
                </c:pt>
                <c:pt idx="365">
                  <c:v>35.5</c:v>
                </c:pt>
                <c:pt idx="366">
                  <c:v>35.6</c:v>
                </c:pt>
                <c:pt idx="367">
                  <c:v>35.700000000000003</c:v>
                </c:pt>
                <c:pt idx="368">
                  <c:v>35.799999999999997</c:v>
                </c:pt>
                <c:pt idx="369">
                  <c:v>35.9</c:v>
                </c:pt>
                <c:pt idx="370">
                  <c:v>36</c:v>
                </c:pt>
                <c:pt idx="371">
                  <c:v>36.1</c:v>
                </c:pt>
                <c:pt idx="372">
                  <c:v>36.200000000000003</c:v>
                </c:pt>
                <c:pt idx="373">
                  <c:v>36.299999999999997</c:v>
                </c:pt>
                <c:pt idx="374">
                  <c:v>36.4</c:v>
                </c:pt>
                <c:pt idx="375">
                  <c:v>36.5</c:v>
                </c:pt>
                <c:pt idx="376">
                  <c:v>36.6</c:v>
                </c:pt>
                <c:pt idx="377">
                  <c:v>36.700000000000003</c:v>
                </c:pt>
                <c:pt idx="378">
                  <c:v>36.799999999999997</c:v>
                </c:pt>
                <c:pt idx="379">
                  <c:v>36.9</c:v>
                </c:pt>
                <c:pt idx="380">
                  <c:v>37</c:v>
                </c:pt>
                <c:pt idx="381">
                  <c:v>37.1</c:v>
                </c:pt>
                <c:pt idx="382">
                  <c:v>37.200000000000003</c:v>
                </c:pt>
                <c:pt idx="383">
                  <c:v>37.299999999999997</c:v>
                </c:pt>
                <c:pt idx="384">
                  <c:v>37.4</c:v>
                </c:pt>
                <c:pt idx="385">
                  <c:v>37.5</c:v>
                </c:pt>
                <c:pt idx="386">
                  <c:v>37.6</c:v>
                </c:pt>
                <c:pt idx="387">
                  <c:v>37.700000000000003</c:v>
                </c:pt>
                <c:pt idx="388">
                  <c:v>37.799999999999997</c:v>
                </c:pt>
                <c:pt idx="389">
                  <c:v>37.9</c:v>
                </c:pt>
                <c:pt idx="390">
                  <c:v>38</c:v>
                </c:pt>
                <c:pt idx="391">
                  <c:v>38.1</c:v>
                </c:pt>
                <c:pt idx="392">
                  <c:v>38.200000000000003</c:v>
                </c:pt>
                <c:pt idx="393">
                  <c:v>38.299999999999997</c:v>
                </c:pt>
                <c:pt idx="394">
                  <c:v>38.4</c:v>
                </c:pt>
                <c:pt idx="395">
                  <c:v>38.5</c:v>
                </c:pt>
                <c:pt idx="396">
                  <c:v>38.6</c:v>
                </c:pt>
                <c:pt idx="397">
                  <c:v>38.700000000000003</c:v>
                </c:pt>
                <c:pt idx="398">
                  <c:v>38.799999999999997</c:v>
                </c:pt>
                <c:pt idx="399">
                  <c:v>38.9</c:v>
                </c:pt>
                <c:pt idx="400">
                  <c:v>39</c:v>
                </c:pt>
                <c:pt idx="401">
                  <c:v>39.1</c:v>
                </c:pt>
                <c:pt idx="402">
                  <c:v>39.200000000000003</c:v>
                </c:pt>
                <c:pt idx="403">
                  <c:v>39.299999999999997</c:v>
                </c:pt>
                <c:pt idx="404">
                  <c:v>39.4</c:v>
                </c:pt>
                <c:pt idx="405">
                  <c:v>39.5</c:v>
                </c:pt>
                <c:pt idx="406">
                  <c:v>39.6</c:v>
                </c:pt>
                <c:pt idx="407">
                  <c:v>39.700000000000003</c:v>
                </c:pt>
                <c:pt idx="408">
                  <c:v>39.799999999999997</c:v>
                </c:pt>
                <c:pt idx="409">
                  <c:v>39.9</c:v>
                </c:pt>
                <c:pt idx="410">
                  <c:v>40</c:v>
                </c:pt>
                <c:pt idx="411">
                  <c:v>40.1</c:v>
                </c:pt>
                <c:pt idx="412">
                  <c:v>40.200000000000003</c:v>
                </c:pt>
                <c:pt idx="413">
                  <c:v>40.299999999999997</c:v>
                </c:pt>
                <c:pt idx="414">
                  <c:v>40.4</c:v>
                </c:pt>
                <c:pt idx="415">
                  <c:v>40.5</c:v>
                </c:pt>
                <c:pt idx="416">
                  <c:v>40.6</c:v>
                </c:pt>
                <c:pt idx="417">
                  <c:v>40.700000000000003</c:v>
                </c:pt>
                <c:pt idx="418">
                  <c:v>40.799999999999997</c:v>
                </c:pt>
                <c:pt idx="419">
                  <c:v>40.9</c:v>
                </c:pt>
                <c:pt idx="420">
                  <c:v>41</c:v>
                </c:pt>
                <c:pt idx="421">
                  <c:v>41.1</c:v>
                </c:pt>
                <c:pt idx="422">
                  <c:v>41.2</c:v>
                </c:pt>
                <c:pt idx="423">
                  <c:v>41.3</c:v>
                </c:pt>
                <c:pt idx="424">
                  <c:v>41.4</c:v>
                </c:pt>
                <c:pt idx="425">
                  <c:v>41.5</c:v>
                </c:pt>
                <c:pt idx="426">
                  <c:v>41.6</c:v>
                </c:pt>
                <c:pt idx="427">
                  <c:v>41.7</c:v>
                </c:pt>
                <c:pt idx="428">
                  <c:v>41.8</c:v>
                </c:pt>
                <c:pt idx="429">
                  <c:v>41.9</c:v>
                </c:pt>
                <c:pt idx="430">
                  <c:v>42</c:v>
                </c:pt>
                <c:pt idx="431">
                  <c:v>42.1</c:v>
                </c:pt>
                <c:pt idx="432">
                  <c:v>42.2</c:v>
                </c:pt>
                <c:pt idx="433">
                  <c:v>42.3</c:v>
                </c:pt>
                <c:pt idx="434">
                  <c:v>42.4</c:v>
                </c:pt>
                <c:pt idx="435">
                  <c:v>42.5</c:v>
                </c:pt>
                <c:pt idx="436">
                  <c:v>42.6</c:v>
                </c:pt>
                <c:pt idx="437">
                  <c:v>42.7</c:v>
                </c:pt>
                <c:pt idx="438">
                  <c:v>42.8</c:v>
                </c:pt>
                <c:pt idx="439">
                  <c:v>42.9</c:v>
                </c:pt>
                <c:pt idx="440">
                  <c:v>43</c:v>
                </c:pt>
                <c:pt idx="441">
                  <c:v>43.1</c:v>
                </c:pt>
                <c:pt idx="442">
                  <c:v>43.2</c:v>
                </c:pt>
                <c:pt idx="443">
                  <c:v>43.3</c:v>
                </c:pt>
                <c:pt idx="444">
                  <c:v>43.4</c:v>
                </c:pt>
                <c:pt idx="445">
                  <c:v>43.5</c:v>
                </c:pt>
                <c:pt idx="446">
                  <c:v>43.6</c:v>
                </c:pt>
                <c:pt idx="447">
                  <c:v>43.7</c:v>
                </c:pt>
                <c:pt idx="448">
                  <c:v>43.8</c:v>
                </c:pt>
                <c:pt idx="449">
                  <c:v>43.9</c:v>
                </c:pt>
                <c:pt idx="450">
                  <c:v>44</c:v>
                </c:pt>
                <c:pt idx="451">
                  <c:v>44.1</c:v>
                </c:pt>
                <c:pt idx="452">
                  <c:v>44.2</c:v>
                </c:pt>
                <c:pt idx="453">
                  <c:v>44.3</c:v>
                </c:pt>
                <c:pt idx="454">
                  <c:v>44.4</c:v>
                </c:pt>
                <c:pt idx="455">
                  <c:v>44.5</c:v>
                </c:pt>
                <c:pt idx="456">
                  <c:v>44.6</c:v>
                </c:pt>
                <c:pt idx="457">
                  <c:v>44.7</c:v>
                </c:pt>
                <c:pt idx="458">
                  <c:v>44.8</c:v>
                </c:pt>
                <c:pt idx="459">
                  <c:v>44.9</c:v>
                </c:pt>
                <c:pt idx="460">
                  <c:v>45</c:v>
                </c:pt>
                <c:pt idx="461">
                  <c:v>45.1</c:v>
                </c:pt>
                <c:pt idx="462">
                  <c:v>45.2</c:v>
                </c:pt>
                <c:pt idx="463">
                  <c:v>45.3</c:v>
                </c:pt>
                <c:pt idx="464">
                  <c:v>45.4</c:v>
                </c:pt>
                <c:pt idx="465">
                  <c:v>45.5</c:v>
                </c:pt>
                <c:pt idx="466">
                  <c:v>45.6</c:v>
                </c:pt>
                <c:pt idx="467">
                  <c:v>45.7</c:v>
                </c:pt>
                <c:pt idx="468">
                  <c:v>45.8</c:v>
                </c:pt>
                <c:pt idx="469">
                  <c:v>45.9</c:v>
                </c:pt>
                <c:pt idx="470">
                  <c:v>46</c:v>
                </c:pt>
                <c:pt idx="471">
                  <c:v>46.1</c:v>
                </c:pt>
                <c:pt idx="472">
                  <c:v>46.2</c:v>
                </c:pt>
                <c:pt idx="473">
                  <c:v>46.3</c:v>
                </c:pt>
                <c:pt idx="474">
                  <c:v>46.4</c:v>
                </c:pt>
                <c:pt idx="475">
                  <c:v>46.5</c:v>
                </c:pt>
                <c:pt idx="476">
                  <c:v>46.6</c:v>
                </c:pt>
                <c:pt idx="477">
                  <c:v>46.7</c:v>
                </c:pt>
                <c:pt idx="478">
                  <c:v>46.8</c:v>
                </c:pt>
                <c:pt idx="479">
                  <c:v>46.9</c:v>
                </c:pt>
                <c:pt idx="480">
                  <c:v>47</c:v>
                </c:pt>
                <c:pt idx="481">
                  <c:v>47.1</c:v>
                </c:pt>
                <c:pt idx="482">
                  <c:v>47.2</c:v>
                </c:pt>
                <c:pt idx="483">
                  <c:v>47.3</c:v>
                </c:pt>
                <c:pt idx="484">
                  <c:v>47.4</c:v>
                </c:pt>
                <c:pt idx="485">
                  <c:v>47.5</c:v>
                </c:pt>
                <c:pt idx="486">
                  <c:v>47.6</c:v>
                </c:pt>
                <c:pt idx="487">
                  <c:v>47.7</c:v>
                </c:pt>
                <c:pt idx="488">
                  <c:v>47.8</c:v>
                </c:pt>
                <c:pt idx="489">
                  <c:v>47.9</c:v>
                </c:pt>
                <c:pt idx="490">
                  <c:v>48</c:v>
                </c:pt>
                <c:pt idx="491">
                  <c:v>48.1</c:v>
                </c:pt>
                <c:pt idx="492">
                  <c:v>48.2</c:v>
                </c:pt>
                <c:pt idx="493">
                  <c:v>48.3</c:v>
                </c:pt>
                <c:pt idx="494">
                  <c:v>48.4</c:v>
                </c:pt>
                <c:pt idx="495">
                  <c:v>48.5</c:v>
                </c:pt>
                <c:pt idx="496">
                  <c:v>48.6</c:v>
                </c:pt>
                <c:pt idx="497">
                  <c:v>48.7</c:v>
                </c:pt>
                <c:pt idx="498">
                  <c:v>48.8</c:v>
                </c:pt>
                <c:pt idx="499">
                  <c:v>48.9</c:v>
                </c:pt>
                <c:pt idx="500">
                  <c:v>49</c:v>
                </c:pt>
                <c:pt idx="501">
                  <c:v>49.1</c:v>
                </c:pt>
                <c:pt idx="502">
                  <c:v>49.2</c:v>
                </c:pt>
                <c:pt idx="503">
                  <c:v>49.3</c:v>
                </c:pt>
                <c:pt idx="504">
                  <c:v>49.4</c:v>
                </c:pt>
                <c:pt idx="505">
                  <c:v>49.5</c:v>
                </c:pt>
                <c:pt idx="506">
                  <c:v>49.6</c:v>
                </c:pt>
                <c:pt idx="507">
                  <c:v>49.7</c:v>
                </c:pt>
                <c:pt idx="508">
                  <c:v>49.8</c:v>
                </c:pt>
                <c:pt idx="509">
                  <c:v>49.9</c:v>
                </c:pt>
                <c:pt idx="510">
                  <c:v>50</c:v>
                </c:pt>
                <c:pt idx="511">
                  <c:v>50.1</c:v>
                </c:pt>
                <c:pt idx="512">
                  <c:v>50.2</c:v>
                </c:pt>
                <c:pt idx="513">
                  <c:v>50.3</c:v>
                </c:pt>
                <c:pt idx="514">
                  <c:v>50.4</c:v>
                </c:pt>
                <c:pt idx="515">
                  <c:v>50.5</c:v>
                </c:pt>
                <c:pt idx="516">
                  <c:v>50.6</c:v>
                </c:pt>
                <c:pt idx="517">
                  <c:v>50.7</c:v>
                </c:pt>
                <c:pt idx="518">
                  <c:v>50.8</c:v>
                </c:pt>
                <c:pt idx="519">
                  <c:v>50.9</c:v>
                </c:pt>
                <c:pt idx="520">
                  <c:v>51</c:v>
                </c:pt>
                <c:pt idx="521">
                  <c:v>51.1</c:v>
                </c:pt>
                <c:pt idx="522">
                  <c:v>51.2</c:v>
                </c:pt>
                <c:pt idx="523">
                  <c:v>51.3</c:v>
                </c:pt>
                <c:pt idx="524">
                  <c:v>51.4</c:v>
                </c:pt>
                <c:pt idx="525">
                  <c:v>51.5</c:v>
                </c:pt>
                <c:pt idx="526">
                  <c:v>51.6</c:v>
                </c:pt>
                <c:pt idx="527">
                  <c:v>51.7</c:v>
                </c:pt>
                <c:pt idx="528">
                  <c:v>51.8</c:v>
                </c:pt>
                <c:pt idx="529">
                  <c:v>51.9</c:v>
                </c:pt>
                <c:pt idx="530">
                  <c:v>52</c:v>
                </c:pt>
                <c:pt idx="531">
                  <c:v>52.1</c:v>
                </c:pt>
                <c:pt idx="532">
                  <c:v>52.2</c:v>
                </c:pt>
                <c:pt idx="533">
                  <c:v>52.3</c:v>
                </c:pt>
                <c:pt idx="534">
                  <c:v>52.4</c:v>
                </c:pt>
                <c:pt idx="535">
                  <c:v>52.5</c:v>
                </c:pt>
                <c:pt idx="536">
                  <c:v>52.6</c:v>
                </c:pt>
                <c:pt idx="537">
                  <c:v>52.7</c:v>
                </c:pt>
                <c:pt idx="538">
                  <c:v>52.8</c:v>
                </c:pt>
                <c:pt idx="539">
                  <c:v>52.9</c:v>
                </c:pt>
                <c:pt idx="540">
                  <c:v>53</c:v>
                </c:pt>
                <c:pt idx="541">
                  <c:v>53.1</c:v>
                </c:pt>
                <c:pt idx="542">
                  <c:v>53.2</c:v>
                </c:pt>
                <c:pt idx="543">
                  <c:v>53.3</c:v>
                </c:pt>
                <c:pt idx="544">
                  <c:v>53.4</c:v>
                </c:pt>
                <c:pt idx="545">
                  <c:v>53.5</c:v>
                </c:pt>
                <c:pt idx="546">
                  <c:v>53.6</c:v>
                </c:pt>
                <c:pt idx="547">
                  <c:v>53.7</c:v>
                </c:pt>
                <c:pt idx="548">
                  <c:v>53.8</c:v>
                </c:pt>
                <c:pt idx="549">
                  <c:v>53.9</c:v>
                </c:pt>
                <c:pt idx="550">
                  <c:v>54</c:v>
                </c:pt>
                <c:pt idx="551">
                  <c:v>54.1</c:v>
                </c:pt>
                <c:pt idx="552">
                  <c:v>54.2</c:v>
                </c:pt>
                <c:pt idx="553">
                  <c:v>54.3</c:v>
                </c:pt>
                <c:pt idx="554">
                  <c:v>54.4</c:v>
                </c:pt>
                <c:pt idx="555">
                  <c:v>54.5</c:v>
                </c:pt>
                <c:pt idx="556">
                  <c:v>54.6</c:v>
                </c:pt>
                <c:pt idx="557">
                  <c:v>54.7</c:v>
                </c:pt>
                <c:pt idx="558">
                  <c:v>54.8</c:v>
                </c:pt>
                <c:pt idx="559">
                  <c:v>54.9</c:v>
                </c:pt>
                <c:pt idx="560">
                  <c:v>55</c:v>
                </c:pt>
                <c:pt idx="561">
                  <c:v>55.1</c:v>
                </c:pt>
                <c:pt idx="562">
                  <c:v>55.2</c:v>
                </c:pt>
                <c:pt idx="563">
                  <c:v>55.3</c:v>
                </c:pt>
                <c:pt idx="564">
                  <c:v>55.4</c:v>
                </c:pt>
                <c:pt idx="565">
                  <c:v>55.5</c:v>
                </c:pt>
                <c:pt idx="566">
                  <c:v>55.6</c:v>
                </c:pt>
                <c:pt idx="567">
                  <c:v>55.7</c:v>
                </c:pt>
                <c:pt idx="568">
                  <c:v>55.8</c:v>
                </c:pt>
                <c:pt idx="569">
                  <c:v>55.9</c:v>
                </c:pt>
                <c:pt idx="570">
                  <c:v>56</c:v>
                </c:pt>
                <c:pt idx="571">
                  <c:v>56.1</c:v>
                </c:pt>
                <c:pt idx="572">
                  <c:v>56.2</c:v>
                </c:pt>
                <c:pt idx="573">
                  <c:v>56.3</c:v>
                </c:pt>
                <c:pt idx="574">
                  <c:v>56.4</c:v>
                </c:pt>
                <c:pt idx="575">
                  <c:v>56.5</c:v>
                </c:pt>
                <c:pt idx="576">
                  <c:v>56.6</c:v>
                </c:pt>
                <c:pt idx="577">
                  <c:v>56.7</c:v>
                </c:pt>
                <c:pt idx="578">
                  <c:v>56.8</c:v>
                </c:pt>
                <c:pt idx="579">
                  <c:v>56.9</c:v>
                </c:pt>
                <c:pt idx="580">
                  <c:v>57</c:v>
                </c:pt>
                <c:pt idx="581">
                  <c:v>57.1</c:v>
                </c:pt>
                <c:pt idx="582">
                  <c:v>57.2</c:v>
                </c:pt>
                <c:pt idx="583">
                  <c:v>57.3</c:v>
                </c:pt>
                <c:pt idx="584">
                  <c:v>57.4</c:v>
                </c:pt>
                <c:pt idx="585">
                  <c:v>57.5</c:v>
                </c:pt>
                <c:pt idx="586">
                  <c:v>57.6</c:v>
                </c:pt>
                <c:pt idx="587">
                  <c:v>57.7</c:v>
                </c:pt>
                <c:pt idx="588">
                  <c:v>57.8</c:v>
                </c:pt>
                <c:pt idx="589">
                  <c:v>57.9</c:v>
                </c:pt>
                <c:pt idx="590">
                  <c:v>58</c:v>
                </c:pt>
                <c:pt idx="591">
                  <c:v>58.1</c:v>
                </c:pt>
                <c:pt idx="592">
                  <c:v>58.2</c:v>
                </c:pt>
                <c:pt idx="593">
                  <c:v>58.3</c:v>
                </c:pt>
                <c:pt idx="594">
                  <c:v>58.4</c:v>
                </c:pt>
                <c:pt idx="595">
                  <c:v>58.5</c:v>
                </c:pt>
                <c:pt idx="596">
                  <c:v>58.6</c:v>
                </c:pt>
                <c:pt idx="597">
                  <c:v>58.7</c:v>
                </c:pt>
                <c:pt idx="598">
                  <c:v>58.8</c:v>
                </c:pt>
                <c:pt idx="599">
                  <c:v>58.9</c:v>
                </c:pt>
                <c:pt idx="600">
                  <c:v>59</c:v>
                </c:pt>
                <c:pt idx="601">
                  <c:v>59.1</c:v>
                </c:pt>
                <c:pt idx="602">
                  <c:v>59.2</c:v>
                </c:pt>
                <c:pt idx="603">
                  <c:v>59.3</c:v>
                </c:pt>
                <c:pt idx="604">
                  <c:v>59.4</c:v>
                </c:pt>
                <c:pt idx="605">
                  <c:v>59.5</c:v>
                </c:pt>
                <c:pt idx="606">
                  <c:v>59.6</c:v>
                </c:pt>
                <c:pt idx="607">
                  <c:v>59.7</c:v>
                </c:pt>
                <c:pt idx="608">
                  <c:v>59.8</c:v>
                </c:pt>
                <c:pt idx="609">
                  <c:v>59.9</c:v>
                </c:pt>
                <c:pt idx="610">
                  <c:v>60</c:v>
                </c:pt>
              </c:numCache>
            </c:numRef>
          </c:xVal>
          <c:yVal>
            <c:numRef>
              <c:f>Data!$AJ$4:$AJ$594</c:f>
              <c:numCache>
                <c:formatCode>General</c:formatCode>
                <c:ptCount val="591"/>
                <c:pt idx="0">
                  <c:v>63.14</c:v>
                </c:pt>
                <c:pt idx="1">
                  <c:v>63.14</c:v>
                </c:pt>
                <c:pt idx="2">
                  <c:v>63.14</c:v>
                </c:pt>
                <c:pt idx="3">
                  <c:v>63.14</c:v>
                </c:pt>
                <c:pt idx="4">
                  <c:v>63.14</c:v>
                </c:pt>
                <c:pt idx="5">
                  <c:v>63.14</c:v>
                </c:pt>
                <c:pt idx="6">
                  <c:v>63.14</c:v>
                </c:pt>
                <c:pt idx="7">
                  <c:v>63.14</c:v>
                </c:pt>
                <c:pt idx="8">
                  <c:v>63.14</c:v>
                </c:pt>
                <c:pt idx="9">
                  <c:v>63.14</c:v>
                </c:pt>
                <c:pt idx="10">
                  <c:v>63.319999999999993</c:v>
                </c:pt>
                <c:pt idx="11">
                  <c:v>63.319999999999993</c:v>
                </c:pt>
                <c:pt idx="12">
                  <c:v>63.319999999999993</c:v>
                </c:pt>
                <c:pt idx="13">
                  <c:v>63.319999999999993</c:v>
                </c:pt>
                <c:pt idx="14">
                  <c:v>63.319999999999993</c:v>
                </c:pt>
                <c:pt idx="15">
                  <c:v>63.319999999999993</c:v>
                </c:pt>
                <c:pt idx="16">
                  <c:v>63.319999999999993</c:v>
                </c:pt>
                <c:pt idx="17">
                  <c:v>63.319999999999993</c:v>
                </c:pt>
                <c:pt idx="18">
                  <c:v>63.319999999999993</c:v>
                </c:pt>
                <c:pt idx="19">
                  <c:v>63.319999999999993</c:v>
                </c:pt>
                <c:pt idx="20">
                  <c:v>63.5</c:v>
                </c:pt>
                <c:pt idx="21">
                  <c:v>63.5</c:v>
                </c:pt>
                <c:pt idx="22">
                  <c:v>63.5</c:v>
                </c:pt>
                <c:pt idx="23">
                  <c:v>63.5</c:v>
                </c:pt>
                <c:pt idx="24">
                  <c:v>63.5</c:v>
                </c:pt>
                <c:pt idx="25">
                  <c:v>63.5</c:v>
                </c:pt>
                <c:pt idx="26">
                  <c:v>63.5</c:v>
                </c:pt>
                <c:pt idx="27">
                  <c:v>63.680000000000007</c:v>
                </c:pt>
                <c:pt idx="28">
                  <c:v>63.680000000000007</c:v>
                </c:pt>
                <c:pt idx="29">
                  <c:v>63.680000000000007</c:v>
                </c:pt>
                <c:pt idx="30">
                  <c:v>63.680000000000007</c:v>
                </c:pt>
                <c:pt idx="31">
                  <c:v>63.680000000000007</c:v>
                </c:pt>
                <c:pt idx="32">
                  <c:v>63.680000000000007</c:v>
                </c:pt>
                <c:pt idx="33">
                  <c:v>63.680000000000007</c:v>
                </c:pt>
                <c:pt idx="34">
                  <c:v>63.680000000000007</c:v>
                </c:pt>
                <c:pt idx="35">
                  <c:v>63.680000000000007</c:v>
                </c:pt>
                <c:pt idx="36">
                  <c:v>63.680000000000007</c:v>
                </c:pt>
                <c:pt idx="37">
                  <c:v>63.680000000000007</c:v>
                </c:pt>
                <c:pt idx="38">
                  <c:v>63.680000000000007</c:v>
                </c:pt>
                <c:pt idx="39">
                  <c:v>63.680000000000007</c:v>
                </c:pt>
                <c:pt idx="40">
                  <c:v>63.680000000000007</c:v>
                </c:pt>
                <c:pt idx="41">
                  <c:v>63.680000000000007</c:v>
                </c:pt>
                <c:pt idx="42">
                  <c:v>63.680000000000007</c:v>
                </c:pt>
                <c:pt idx="43">
                  <c:v>63.680000000000007</c:v>
                </c:pt>
                <c:pt idx="44">
                  <c:v>63.680000000000007</c:v>
                </c:pt>
                <c:pt idx="45">
                  <c:v>63.680000000000007</c:v>
                </c:pt>
                <c:pt idx="46">
                  <c:v>63.680000000000007</c:v>
                </c:pt>
                <c:pt idx="47">
                  <c:v>63.86</c:v>
                </c:pt>
                <c:pt idx="48">
                  <c:v>63.86</c:v>
                </c:pt>
                <c:pt idx="49">
                  <c:v>63.86</c:v>
                </c:pt>
                <c:pt idx="50">
                  <c:v>63.86</c:v>
                </c:pt>
                <c:pt idx="51">
                  <c:v>63.86</c:v>
                </c:pt>
                <c:pt idx="52">
                  <c:v>63.86</c:v>
                </c:pt>
                <c:pt idx="53">
                  <c:v>63.86</c:v>
                </c:pt>
                <c:pt idx="54">
                  <c:v>63.86</c:v>
                </c:pt>
                <c:pt idx="55">
                  <c:v>63.86</c:v>
                </c:pt>
                <c:pt idx="56">
                  <c:v>63.86</c:v>
                </c:pt>
                <c:pt idx="57">
                  <c:v>63.86</c:v>
                </c:pt>
                <c:pt idx="58">
                  <c:v>63.86</c:v>
                </c:pt>
                <c:pt idx="59">
                  <c:v>64.94</c:v>
                </c:pt>
                <c:pt idx="60">
                  <c:v>64.94</c:v>
                </c:pt>
                <c:pt idx="61">
                  <c:v>64.94</c:v>
                </c:pt>
                <c:pt idx="62">
                  <c:v>64.94</c:v>
                </c:pt>
                <c:pt idx="63">
                  <c:v>65.66</c:v>
                </c:pt>
                <c:pt idx="64">
                  <c:v>65.66</c:v>
                </c:pt>
                <c:pt idx="65">
                  <c:v>65.66</c:v>
                </c:pt>
                <c:pt idx="66">
                  <c:v>65.66</c:v>
                </c:pt>
                <c:pt idx="67">
                  <c:v>65.66</c:v>
                </c:pt>
                <c:pt idx="68">
                  <c:v>65.84</c:v>
                </c:pt>
                <c:pt idx="69">
                  <c:v>66.2</c:v>
                </c:pt>
                <c:pt idx="70">
                  <c:v>66.2</c:v>
                </c:pt>
                <c:pt idx="71">
                  <c:v>66.2</c:v>
                </c:pt>
                <c:pt idx="72">
                  <c:v>66.2</c:v>
                </c:pt>
                <c:pt idx="73">
                  <c:v>66.2</c:v>
                </c:pt>
                <c:pt idx="74">
                  <c:v>66.740000000000009</c:v>
                </c:pt>
                <c:pt idx="75">
                  <c:v>66.740000000000009</c:v>
                </c:pt>
                <c:pt idx="76">
                  <c:v>66.740000000000009</c:v>
                </c:pt>
                <c:pt idx="77">
                  <c:v>66.740000000000009</c:v>
                </c:pt>
                <c:pt idx="78">
                  <c:v>66.740000000000009</c:v>
                </c:pt>
                <c:pt idx="79">
                  <c:v>66.740000000000009</c:v>
                </c:pt>
                <c:pt idx="80">
                  <c:v>66.92</c:v>
                </c:pt>
                <c:pt idx="81">
                  <c:v>67.099999999999994</c:v>
                </c:pt>
                <c:pt idx="82">
                  <c:v>67.099999999999994</c:v>
                </c:pt>
                <c:pt idx="83">
                  <c:v>67.099999999999994</c:v>
                </c:pt>
                <c:pt idx="84">
                  <c:v>67.099999999999994</c:v>
                </c:pt>
                <c:pt idx="85">
                  <c:v>67.099999999999994</c:v>
                </c:pt>
                <c:pt idx="86">
                  <c:v>67.099999999999994</c:v>
                </c:pt>
                <c:pt idx="87">
                  <c:v>67.28</c:v>
                </c:pt>
                <c:pt idx="88">
                  <c:v>67.28</c:v>
                </c:pt>
                <c:pt idx="89">
                  <c:v>67.28</c:v>
                </c:pt>
                <c:pt idx="90">
                  <c:v>67.28</c:v>
                </c:pt>
                <c:pt idx="91">
                  <c:v>67.460000000000008</c:v>
                </c:pt>
                <c:pt idx="92">
                  <c:v>67.460000000000008</c:v>
                </c:pt>
                <c:pt idx="93">
                  <c:v>67.460000000000008</c:v>
                </c:pt>
                <c:pt idx="94">
                  <c:v>67.460000000000008</c:v>
                </c:pt>
                <c:pt idx="95">
                  <c:v>67.460000000000008</c:v>
                </c:pt>
                <c:pt idx="96">
                  <c:v>67.64</c:v>
                </c:pt>
                <c:pt idx="97">
                  <c:v>67.64</c:v>
                </c:pt>
                <c:pt idx="98">
                  <c:v>67.64</c:v>
                </c:pt>
                <c:pt idx="99">
                  <c:v>67.64</c:v>
                </c:pt>
                <c:pt idx="100">
                  <c:v>67.64</c:v>
                </c:pt>
                <c:pt idx="101">
                  <c:v>67.64</c:v>
                </c:pt>
                <c:pt idx="102">
                  <c:v>67.64</c:v>
                </c:pt>
                <c:pt idx="103">
                  <c:v>67.64</c:v>
                </c:pt>
                <c:pt idx="104">
                  <c:v>67.64</c:v>
                </c:pt>
                <c:pt idx="105">
                  <c:v>67.64</c:v>
                </c:pt>
                <c:pt idx="106">
                  <c:v>67.64</c:v>
                </c:pt>
                <c:pt idx="107">
                  <c:v>67.64</c:v>
                </c:pt>
                <c:pt idx="108">
                  <c:v>67.819999999999993</c:v>
                </c:pt>
                <c:pt idx="109">
                  <c:v>68.180000000000007</c:v>
                </c:pt>
                <c:pt idx="110">
                  <c:v>68.539999999999992</c:v>
                </c:pt>
                <c:pt idx="111">
                  <c:v>68.900000000000006</c:v>
                </c:pt>
                <c:pt idx="112">
                  <c:v>69.259999999999991</c:v>
                </c:pt>
                <c:pt idx="113">
                  <c:v>69.44</c:v>
                </c:pt>
                <c:pt idx="114">
                  <c:v>69.44</c:v>
                </c:pt>
                <c:pt idx="115">
                  <c:v>69.62</c:v>
                </c:pt>
                <c:pt idx="116">
                  <c:v>69.62</c:v>
                </c:pt>
                <c:pt idx="117">
                  <c:v>69.800000000000011</c:v>
                </c:pt>
                <c:pt idx="118">
                  <c:v>69.800000000000011</c:v>
                </c:pt>
                <c:pt idx="119">
                  <c:v>69.98</c:v>
                </c:pt>
                <c:pt idx="120">
                  <c:v>69.98</c:v>
                </c:pt>
                <c:pt idx="121">
                  <c:v>70.16</c:v>
                </c:pt>
                <c:pt idx="122">
                  <c:v>70.16</c:v>
                </c:pt>
                <c:pt idx="123">
                  <c:v>70.34</c:v>
                </c:pt>
                <c:pt idx="124">
                  <c:v>70.7</c:v>
                </c:pt>
                <c:pt idx="125">
                  <c:v>71.06</c:v>
                </c:pt>
                <c:pt idx="126">
                  <c:v>71.42</c:v>
                </c:pt>
                <c:pt idx="127">
                  <c:v>71.78</c:v>
                </c:pt>
                <c:pt idx="128">
                  <c:v>72.14</c:v>
                </c:pt>
                <c:pt idx="129">
                  <c:v>72.680000000000007</c:v>
                </c:pt>
                <c:pt idx="130">
                  <c:v>73.400000000000006</c:v>
                </c:pt>
                <c:pt idx="131">
                  <c:v>73.94</c:v>
                </c:pt>
                <c:pt idx="132">
                  <c:v>74.48</c:v>
                </c:pt>
                <c:pt idx="133">
                  <c:v>75.02</c:v>
                </c:pt>
                <c:pt idx="134">
                  <c:v>75.740000000000009</c:v>
                </c:pt>
                <c:pt idx="135">
                  <c:v>76.28</c:v>
                </c:pt>
                <c:pt idx="136">
                  <c:v>76.819999999999993</c:v>
                </c:pt>
                <c:pt idx="137">
                  <c:v>77.36</c:v>
                </c:pt>
                <c:pt idx="138">
                  <c:v>78.080000000000013</c:v>
                </c:pt>
                <c:pt idx="139">
                  <c:v>78.62</c:v>
                </c:pt>
                <c:pt idx="140">
                  <c:v>78.800000000000011</c:v>
                </c:pt>
                <c:pt idx="141">
                  <c:v>79.16</c:v>
                </c:pt>
                <c:pt idx="142">
                  <c:v>79.34</c:v>
                </c:pt>
                <c:pt idx="143">
                  <c:v>79.52</c:v>
                </c:pt>
                <c:pt idx="144">
                  <c:v>79.88</c:v>
                </c:pt>
                <c:pt idx="145">
                  <c:v>80.06</c:v>
                </c:pt>
                <c:pt idx="146">
                  <c:v>80.42</c:v>
                </c:pt>
                <c:pt idx="147">
                  <c:v>80.599999999999994</c:v>
                </c:pt>
                <c:pt idx="148">
                  <c:v>80.78</c:v>
                </c:pt>
                <c:pt idx="149">
                  <c:v>81.680000000000007</c:v>
                </c:pt>
                <c:pt idx="150">
                  <c:v>82.580000000000013</c:v>
                </c:pt>
                <c:pt idx="151">
                  <c:v>83.12</c:v>
                </c:pt>
                <c:pt idx="152">
                  <c:v>83.66</c:v>
                </c:pt>
                <c:pt idx="153">
                  <c:v>84.2</c:v>
                </c:pt>
                <c:pt idx="154">
                  <c:v>84.92</c:v>
                </c:pt>
                <c:pt idx="155">
                  <c:v>85.460000000000008</c:v>
                </c:pt>
                <c:pt idx="156">
                  <c:v>86</c:v>
                </c:pt>
                <c:pt idx="157">
                  <c:v>86.539999999999992</c:v>
                </c:pt>
                <c:pt idx="158">
                  <c:v>86.9</c:v>
                </c:pt>
                <c:pt idx="159">
                  <c:v>87.44</c:v>
                </c:pt>
                <c:pt idx="160">
                  <c:v>87.98</c:v>
                </c:pt>
                <c:pt idx="161">
                  <c:v>88.52</c:v>
                </c:pt>
                <c:pt idx="162">
                  <c:v>89.240000000000009</c:v>
                </c:pt>
                <c:pt idx="163">
                  <c:v>89.78</c:v>
                </c:pt>
                <c:pt idx="164">
                  <c:v>90.32</c:v>
                </c:pt>
                <c:pt idx="165">
                  <c:v>91.039999999999992</c:v>
                </c:pt>
                <c:pt idx="166">
                  <c:v>91.580000000000013</c:v>
                </c:pt>
                <c:pt idx="167">
                  <c:v>92.300000000000011</c:v>
                </c:pt>
                <c:pt idx="168">
                  <c:v>92.84</c:v>
                </c:pt>
                <c:pt idx="169">
                  <c:v>93.38</c:v>
                </c:pt>
                <c:pt idx="170">
                  <c:v>94.1</c:v>
                </c:pt>
                <c:pt idx="171">
                  <c:v>94.639999999999986</c:v>
                </c:pt>
                <c:pt idx="172">
                  <c:v>95.18</c:v>
                </c:pt>
                <c:pt idx="173">
                  <c:v>95.72</c:v>
                </c:pt>
                <c:pt idx="174">
                  <c:v>96.44</c:v>
                </c:pt>
                <c:pt idx="175">
                  <c:v>96.98</c:v>
                </c:pt>
                <c:pt idx="176">
                  <c:v>97.52</c:v>
                </c:pt>
                <c:pt idx="177">
                  <c:v>98.06</c:v>
                </c:pt>
                <c:pt idx="178">
                  <c:v>98.600000000000009</c:v>
                </c:pt>
                <c:pt idx="179">
                  <c:v>99.14</c:v>
                </c:pt>
                <c:pt idx="180">
                  <c:v>99.68</c:v>
                </c:pt>
                <c:pt idx="181">
                  <c:v>100.22</c:v>
                </c:pt>
                <c:pt idx="182">
                  <c:v>100.76</c:v>
                </c:pt>
                <c:pt idx="183">
                  <c:v>101.3</c:v>
                </c:pt>
                <c:pt idx="184">
                  <c:v>101.66000000000001</c:v>
                </c:pt>
                <c:pt idx="185">
                  <c:v>102.2</c:v>
                </c:pt>
                <c:pt idx="186">
                  <c:v>102.74</c:v>
                </c:pt>
                <c:pt idx="187">
                  <c:v>103.10000000000001</c:v>
                </c:pt>
                <c:pt idx="188">
                  <c:v>103.64</c:v>
                </c:pt>
                <c:pt idx="189">
                  <c:v>104</c:v>
                </c:pt>
                <c:pt idx="190">
                  <c:v>104.53999999999999</c:v>
                </c:pt>
                <c:pt idx="191">
                  <c:v>105.08</c:v>
                </c:pt>
                <c:pt idx="192">
                  <c:v>105.44</c:v>
                </c:pt>
                <c:pt idx="193">
                  <c:v>105.98</c:v>
                </c:pt>
                <c:pt idx="194">
                  <c:v>106.52</c:v>
                </c:pt>
                <c:pt idx="195">
                  <c:v>107.06</c:v>
                </c:pt>
                <c:pt idx="196">
                  <c:v>107.60000000000001</c:v>
                </c:pt>
                <c:pt idx="197">
                  <c:v>108.14</c:v>
                </c:pt>
                <c:pt idx="198">
                  <c:v>108.68</c:v>
                </c:pt>
                <c:pt idx="199">
                  <c:v>109.22</c:v>
                </c:pt>
                <c:pt idx="200">
                  <c:v>109.76</c:v>
                </c:pt>
                <c:pt idx="201">
                  <c:v>110.3</c:v>
                </c:pt>
                <c:pt idx="202">
                  <c:v>110.84</c:v>
                </c:pt>
                <c:pt idx="203">
                  <c:v>111.38000000000001</c:v>
                </c:pt>
                <c:pt idx="204">
                  <c:v>111.92</c:v>
                </c:pt>
                <c:pt idx="205">
                  <c:v>112.46000000000001</c:v>
                </c:pt>
                <c:pt idx="206">
                  <c:v>113</c:v>
                </c:pt>
                <c:pt idx="207">
                  <c:v>113.18</c:v>
                </c:pt>
                <c:pt idx="208">
                  <c:v>113.53999999999999</c:v>
                </c:pt>
                <c:pt idx="209">
                  <c:v>113.72</c:v>
                </c:pt>
                <c:pt idx="210">
                  <c:v>113.9</c:v>
                </c:pt>
                <c:pt idx="211">
                  <c:v>114.08</c:v>
                </c:pt>
                <c:pt idx="212">
                  <c:v>114.44</c:v>
                </c:pt>
                <c:pt idx="213">
                  <c:v>114.62</c:v>
                </c:pt>
                <c:pt idx="214">
                  <c:v>114.8</c:v>
                </c:pt>
                <c:pt idx="215">
                  <c:v>115.16000000000001</c:v>
                </c:pt>
                <c:pt idx="216">
                  <c:v>115.52</c:v>
                </c:pt>
                <c:pt idx="217">
                  <c:v>115.88000000000001</c:v>
                </c:pt>
                <c:pt idx="218">
                  <c:v>116.06</c:v>
                </c:pt>
                <c:pt idx="219">
                  <c:v>116.24</c:v>
                </c:pt>
                <c:pt idx="220">
                  <c:v>116.42</c:v>
                </c:pt>
                <c:pt idx="221">
                  <c:v>116.78</c:v>
                </c:pt>
                <c:pt idx="222">
                  <c:v>116.96000000000001</c:v>
                </c:pt>
                <c:pt idx="223">
                  <c:v>117.14</c:v>
                </c:pt>
                <c:pt idx="224">
                  <c:v>117.32</c:v>
                </c:pt>
                <c:pt idx="225">
                  <c:v>117.5</c:v>
                </c:pt>
                <c:pt idx="226">
                  <c:v>117.68</c:v>
                </c:pt>
                <c:pt idx="227">
                  <c:v>117.86000000000001</c:v>
                </c:pt>
                <c:pt idx="228">
                  <c:v>118.03999999999999</c:v>
                </c:pt>
                <c:pt idx="229">
                  <c:v>118.22</c:v>
                </c:pt>
                <c:pt idx="230">
                  <c:v>118.22</c:v>
                </c:pt>
                <c:pt idx="231">
                  <c:v>118.4</c:v>
                </c:pt>
                <c:pt idx="232">
                  <c:v>118.58</c:v>
                </c:pt>
                <c:pt idx="233">
                  <c:v>118.76</c:v>
                </c:pt>
                <c:pt idx="234">
                  <c:v>118.94</c:v>
                </c:pt>
                <c:pt idx="235">
                  <c:v>118.94</c:v>
                </c:pt>
                <c:pt idx="236">
                  <c:v>118.94</c:v>
                </c:pt>
                <c:pt idx="237">
                  <c:v>118.94</c:v>
                </c:pt>
                <c:pt idx="238">
                  <c:v>118.94</c:v>
                </c:pt>
                <c:pt idx="239">
                  <c:v>118.94</c:v>
                </c:pt>
                <c:pt idx="240">
                  <c:v>119.84</c:v>
                </c:pt>
                <c:pt idx="241">
                  <c:v>119.84</c:v>
                </c:pt>
                <c:pt idx="242">
                  <c:v>119.84</c:v>
                </c:pt>
                <c:pt idx="243">
                  <c:v>119.84</c:v>
                </c:pt>
                <c:pt idx="244">
                  <c:v>119.84</c:v>
                </c:pt>
                <c:pt idx="245">
                  <c:v>119.84</c:v>
                </c:pt>
                <c:pt idx="246">
                  <c:v>119.84</c:v>
                </c:pt>
                <c:pt idx="247">
                  <c:v>119.84</c:v>
                </c:pt>
                <c:pt idx="248">
                  <c:v>119.84</c:v>
                </c:pt>
                <c:pt idx="249">
                  <c:v>119.84</c:v>
                </c:pt>
                <c:pt idx="250">
                  <c:v>120.56</c:v>
                </c:pt>
                <c:pt idx="251">
                  <c:v>120.56</c:v>
                </c:pt>
                <c:pt idx="252">
                  <c:v>120.56</c:v>
                </c:pt>
                <c:pt idx="253">
                  <c:v>120.56</c:v>
                </c:pt>
                <c:pt idx="254">
                  <c:v>120.56</c:v>
                </c:pt>
                <c:pt idx="255">
                  <c:v>120.56</c:v>
                </c:pt>
                <c:pt idx="256">
                  <c:v>120.56</c:v>
                </c:pt>
                <c:pt idx="257">
                  <c:v>120.56</c:v>
                </c:pt>
                <c:pt idx="258">
                  <c:v>120.56</c:v>
                </c:pt>
                <c:pt idx="259">
                  <c:v>120.56</c:v>
                </c:pt>
                <c:pt idx="260">
                  <c:v>120.56</c:v>
                </c:pt>
                <c:pt idx="261">
                  <c:v>120.74</c:v>
                </c:pt>
                <c:pt idx="262">
                  <c:v>120.74</c:v>
                </c:pt>
                <c:pt idx="263">
                  <c:v>120.74</c:v>
                </c:pt>
                <c:pt idx="264">
                  <c:v>120.74</c:v>
                </c:pt>
                <c:pt idx="265">
                  <c:v>120.74</c:v>
                </c:pt>
                <c:pt idx="266">
                  <c:v>120.74</c:v>
                </c:pt>
                <c:pt idx="267">
                  <c:v>120.92</c:v>
                </c:pt>
                <c:pt idx="268">
                  <c:v>120.92</c:v>
                </c:pt>
                <c:pt idx="269">
                  <c:v>120.92</c:v>
                </c:pt>
                <c:pt idx="270">
                  <c:v>120.92</c:v>
                </c:pt>
                <c:pt idx="271">
                  <c:v>120.92</c:v>
                </c:pt>
                <c:pt idx="272">
                  <c:v>121.10000000000001</c:v>
                </c:pt>
                <c:pt idx="273">
                  <c:v>121.10000000000001</c:v>
                </c:pt>
                <c:pt idx="274">
                  <c:v>121.10000000000001</c:v>
                </c:pt>
                <c:pt idx="275">
                  <c:v>121.10000000000001</c:v>
                </c:pt>
                <c:pt idx="276">
                  <c:v>121.10000000000001</c:v>
                </c:pt>
                <c:pt idx="277">
                  <c:v>121.10000000000001</c:v>
                </c:pt>
                <c:pt idx="278">
                  <c:v>121.10000000000001</c:v>
                </c:pt>
                <c:pt idx="279">
                  <c:v>121.10000000000001</c:v>
                </c:pt>
                <c:pt idx="280">
                  <c:v>121.10000000000001</c:v>
                </c:pt>
                <c:pt idx="281">
                  <c:v>121.10000000000001</c:v>
                </c:pt>
                <c:pt idx="282">
                  <c:v>121.28</c:v>
                </c:pt>
                <c:pt idx="283">
                  <c:v>121.28</c:v>
                </c:pt>
                <c:pt idx="284">
                  <c:v>121.28</c:v>
                </c:pt>
                <c:pt idx="285">
                  <c:v>121.28</c:v>
                </c:pt>
                <c:pt idx="286">
                  <c:v>121.28</c:v>
                </c:pt>
                <c:pt idx="287">
                  <c:v>121.28</c:v>
                </c:pt>
                <c:pt idx="288">
                  <c:v>121.10000000000001</c:v>
                </c:pt>
                <c:pt idx="289">
                  <c:v>121.10000000000001</c:v>
                </c:pt>
                <c:pt idx="290">
                  <c:v>121.10000000000001</c:v>
                </c:pt>
                <c:pt idx="291">
                  <c:v>121.10000000000001</c:v>
                </c:pt>
                <c:pt idx="292">
                  <c:v>121.10000000000001</c:v>
                </c:pt>
                <c:pt idx="293">
                  <c:v>121.10000000000001</c:v>
                </c:pt>
                <c:pt idx="294">
                  <c:v>121.10000000000001</c:v>
                </c:pt>
                <c:pt idx="295">
                  <c:v>121.10000000000001</c:v>
                </c:pt>
                <c:pt idx="296">
                  <c:v>121.10000000000001</c:v>
                </c:pt>
                <c:pt idx="297">
                  <c:v>121.10000000000001</c:v>
                </c:pt>
                <c:pt idx="298">
                  <c:v>120.92</c:v>
                </c:pt>
                <c:pt idx="299">
                  <c:v>120.92</c:v>
                </c:pt>
                <c:pt idx="300">
                  <c:v>120.92</c:v>
                </c:pt>
                <c:pt idx="301">
                  <c:v>120.92</c:v>
                </c:pt>
                <c:pt idx="302">
                  <c:v>120.92</c:v>
                </c:pt>
                <c:pt idx="303">
                  <c:v>120.92</c:v>
                </c:pt>
                <c:pt idx="304">
                  <c:v>120.92</c:v>
                </c:pt>
                <c:pt idx="305">
                  <c:v>120.92</c:v>
                </c:pt>
                <c:pt idx="306">
                  <c:v>120.92</c:v>
                </c:pt>
                <c:pt idx="307">
                  <c:v>120.92</c:v>
                </c:pt>
                <c:pt idx="308">
                  <c:v>120.92</c:v>
                </c:pt>
                <c:pt idx="309">
                  <c:v>120.92</c:v>
                </c:pt>
                <c:pt idx="310">
                  <c:v>120.92</c:v>
                </c:pt>
                <c:pt idx="311">
                  <c:v>120.92</c:v>
                </c:pt>
                <c:pt idx="312">
                  <c:v>120.92</c:v>
                </c:pt>
                <c:pt idx="313">
                  <c:v>120.92</c:v>
                </c:pt>
                <c:pt idx="314">
                  <c:v>120.92</c:v>
                </c:pt>
                <c:pt idx="315">
                  <c:v>120.92</c:v>
                </c:pt>
                <c:pt idx="316">
                  <c:v>120.92</c:v>
                </c:pt>
                <c:pt idx="317">
                  <c:v>120.92</c:v>
                </c:pt>
                <c:pt idx="318">
                  <c:v>120.92</c:v>
                </c:pt>
                <c:pt idx="319">
                  <c:v>120.92</c:v>
                </c:pt>
                <c:pt idx="320">
                  <c:v>120.92</c:v>
                </c:pt>
                <c:pt idx="321">
                  <c:v>120.92</c:v>
                </c:pt>
                <c:pt idx="322">
                  <c:v>120.92</c:v>
                </c:pt>
                <c:pt idx="323">
                  <c:v>120.92</c:v>
                </c:pt>
                <c:pt idx="324">
                  <c:v>120.92</c:v>
                </c:pt>
                <c:pt idx="325">
                  <c:v>120.92</c:v>
                </c:pt>
                <c:pt idx="326">
                  <c:v>120.92</c:v>
                </c:pt>
                <c:pt idx="327">
                  <c:v>120.92</c:v>
                </c:pt>
                <c:pt idx="328">
                  <c:v>120.92</c:v>
                </c:pt>
                <c:pt idx="329">
                  <c:v>120.92</c:v>
                </c:pt>
                <c:pt idx="330">
                  <c:v>120.92</c:v>
                </c:pt>
                <c:pt idx="331">
                  <c:v>120.92</c:v>
                </c:pt>
                <c:pt idx="332">
                  <c:v>120.92</c:v>
                </c:pt>
                <c:pt idx="333">
                  <c:v>120.92</c:v>
                </c:pt>
                <c:pt idx="334">
                  <c:v>120.92</c:v>
                </c:pt>
                <c:pt idx="335">
                  <c:v>120.92</c:v>
                </c:pt>
                <c:pt idx="336">
                  <c:v>120.74</c:v>
                </c:pt>
                <c:pt idx="337">
                  <c:v>120.74</c:v>
                </c:pt>
                <c:pt idx="338">
                  <c:v>120.74</c:v>
                </c:pt>
                <c:pt idx="339">
                  <c:v>120.74</c:v>
                </c:pt>
                <c:pt idx="340">
                  <c:v>120.74</c:v>
                </c:pt>
                <c:pt idx="341">
                  <c:v>120.74</c:v>
                </c:pt>
                <c:pt idx="342">
                  <c:v>120.74</c:v>
                </c:pt>
                <c:pt idx="343">
                  <c:v>120.74</c:v>
                </c:pt>
                <c:pt idx="344">
                  <c:v>120.74</c:v>
                </c:pt>
                <c:pt idx="345">
                  <c:v>120.74</c:v>
                </c:pt>
                <c:pt idx="346">
                  <c:v>120.74</c:v>
                </c:pt>
                <c:pt idx="347">
                  <c:v>120.74</c:v>
                </c:pt>
                <c:pt idx="348">
                  <c:v>120.92</c:v>
                </c:pt>
                <c:pt idx="349">
                  <c:v>120.92</c:v>
                </c:pt>
                <c:pt idx="350">
                  <c:v>120.92</c:v>
                </c:pt>
                <c:pt idx="351">
                  <c:v>120.92</c:v>
                </c:pt>
                <c:pt idx="352">
                  <c:v>120.74</c:v>
                </c:pt>
                <c:pt idx="353">
                  <c:v>120.74</c:v>
                </c:pt>
                <c:pt idx="354">
                  <c:v>120.74</c:v>
                </c:pt>
                <c:pt idx="355">
                  <c:v>120.74</c:v>
                </c:pt>
                <c:pt idx="356">
                  <c:v>120.74</c:v>
                </c:pt>
                <c:pt idx="357">
                  <c:v>120.74</c:v>
                </c:pt>
                <c:pt idx="358">
                  <c:v>120.74</c:v>
                </c:pt>
                <c:pt idx="359">
                  <c:v>120.74</c:v>
                </c:pt>
                <c:pt idx="360">
                  <c:v>120.74</c:v>
                </c:pt>
                <c:pt idx="361">
                  <c:v>120.74</c:v>
                </c:pt>
                <c:pt idx="362">
                  <c:v>120.74</c:v>
                </c:pt>
                <c:pt idx="363">
                  <c:v>120.38000000000001</c:v>
                </c:pt>
                <c:pt idx="364">
                  <c:v>120.38000000000001</c:v>
                </c:pt>
                <c:pt idx="365">
                  <c:v>120.38000000000001</c:v>
                </c:pt>
                <c:pt idx="366">
                  <c:v>120.38000000000001</c:v>
                </c:pt>
                <c:pt idx="367">
                  <c:v>120.38000000000001</c:v>
                </c:pt>
                <c:pt idx="368">
                  <c:v>119.84</c:v>
                </c:pt>
                <c:pt idx="369">
                  <c:v>119.84</c:v>
                </c:pt>
                <c:pt idx="370">
                  <c:v>119.84</c:v>
                </c:pt>
                <c:pt idx="371">
                  <c:v>119.84</c:v>
                </c:pt>
                <c:pt idx="372">
                  <c:v>119.84</c:v>
                </c:pt>
                <c:pt idx="373">
                  <c:v>119.84</c:v>
                </c:pt>
                <c:pt idx="374">
                  <c:v>119.12</c:v>
                </c:pt>
                <c:pt idx="375">
                  <c:v>119.12</c:v>
                </c:pt>
                <c:pt idx="376">
                  <c:v>119.12</c:v>
                </c:pt>
                <c:pt idx="377">
                  <c:v>119.12</c:v>
                </c:pt>
                <c:pt idx="378">
                  <c:v>119.12</c:v>
                </c:pt>
                <c:pt idx="379">
                  <c:v>118.76</c:v>
                </c:pt>
                <c:pt idx="380">
                  <c:v>118.76</c:v>
                </c:pt>
                <c:pt idx="381">
                  <c:v>118.76</c:v>
                </c:pt>
                <c:pt idx="382">
                  <c:v>118.76</c:v>
                </c:pt>
                <c:pt idx="383">
                  <c:v>118.76</c:v>
                </c:pt>
                <c:pt idx="384">
                  <c:v>118.22</c:v>
                </c:pt>
                <c:pt idx="385">
                  <c:v>118.22</c:v>
                </c:pt>
                <c:pt idx="386">
                  <c:v>118.22</c:v>
                </c:pt>
                <c:pt idx="387">
                  <c:v>118.22</c:v>
                </c:pt>
                <c:pt idx="388">
                  <c:v>118.22</c:v>
                </c:pt>
                <c:pt idx="389">
                  <c:v>118.03999999999999</c:v>
                </c:pt>
                <c:pt idx="390">
                  <c:v>117.86000000000001</c:v>
                </c:pt>
                <c:pt idx="391">
                  <c:v>117.86000000000001</c:v>
                </c:pt>
                <c:pt idx="392">
                  <c:v>117.86000000000001</c:v>
                </c:pt>
                <c:pt idx="393">
                  <c:v>117.86000000000001</c:v>
                </c:pt>
                <c:pt idx="394">
                  <c:v>117.86000000000001</c:v>
                </c:pt>
                <c:pt idx="395">
                  <c:v>117.68</c:v>
                </c:pt>
                <c:pt idx="396">
                  <c:v>117.68</c:v>
                </c:pt>
                <c:pt idx="397">
                  <c:v>117.68</c:v>
                </c:pt>
                <c:pt idx="398">
                  <c:v>117.68</c:v>
                </c:pt>
                <c:pt idx="399">
                  <c:v>117.68</c:v>
                </c:pt>
                <c:pt idx="400">
                  <c:v>117.5</c:v>
                </c:pt>
                <c:pt idx="401">
                  <c:v>117.32</c:v>
                </c:pt>
                <c:pt idx="402">
                  <c:v>117.32</c:v>
                </c:pt>
                <c:pt idx="403">
                  <c:v>117.32</c:v>
                </c:pt>
                <c:pt idx="404">
                  <c:v>117.32</c:v>
                </c:pt>
                <c:pt idx="405">
                  <c:v>117.14</c:v>
                </c:pt>
                <c:pt idx="406">
                  <c:v>117.14</c:v>
                </c:pt>
                <c:pt idx="407">
                  <c:v>117.14</c:v>
                </c:pt>
                <c:pt idx="408">
                  <c:v>117.14</c:v>
                </c:pt>
                <c:pt idx="409">
                  <c:v>117.14</c:v>
                </c:pt>
                <c:pt idx="410">
                  <c:v>117.14</c:v>
                </c:pt>
                <c:pt idx="411">
                  <c:v>117.14</c:v>
                </c:pt>
                <c:pt idx="412">
                  <c:v>117.14</c:v>
                </c:pt>
                <c:pt idx="413">
                  <c:v>117.14</c:v>
                </c:pt>
                <c:pt idx="414">
                  <c:v>117.14</c:v>
                </c:pt>
                <c:pt idx="415">
                  <c:v>117.14</c:v>
                </c:pt>
                <c:pt idx="416">
                  <c:v>116.96000000000001</c:v>
                </c:pt>
                <c:pt idx="417">
                  <c:v>116.96000000000001</c:v>
                </c:pt>
                <c:pt idx="418">
                  <c:v>116.96000000000001</c:v>
                </c:pt>
                <c:pt idx="419">
                  <c:v>116.96000000000001</c:v>
                </c:pt>
                <c:pt idx="420">
                  <c:v>116.96000000000001</c:v>
                </c:pt>
                <c:pt idx="421">
                  <c:v>116.96000000000001</c:v>
                </c:pt>
                <c:pt idx="422">
                  <c:v>116.96000000000001</c:v>
                </c:pt>
                <c:pt idx="423">
                  <c:v>116.96000000000001</c:v>
                </c:pt>
                <c:pt idx="424">
                  <c:v>116.96000000000001</c:v>
                </c:pt>
                <c:pt idx="425">
                  <c:v>116.96000000000001</c:v>
                </c:pt>
                <c:pt idx="426">
                  <c:v>116.96000000000001</c:v>
                </c:pt>
                <c:pt idx="427">
                  <c:v>116.96000000000001</c:v>
                </c:pt>
                <c:pt idx="428">
                  <c:v>116.96000000000001</c:v>
                </c:pt>
                <c:pt idx="429">
                  <c:v>116.96000000000001</c:v>
                </c:pt>
                <c:pt idx="430">
                  <c:v>116.96000000000001</c:v>
                </c:pt>
                <c:pt idx="431">
                  <c:v>116.96000000000001</c:v>
                </c:pt>
                <c:pt idx="432">
                  <c:v>116.96000000000001</c:v>
                </c:pt>
                <c:pt idx="433">
                  <c:v>117.14</c:v>
                </c:pt>
                <c:pt idx="434">
                  <c:v>117.14</c:v>
                </c:pt>
                <c:pt idx="435">
                  <c:v>117.14</c:v>
                </c:pt>
                <c:pt idx="436">
                  <c:v>117.14</c:v>
                </c:pt>
                <c:pt idx="437">
                  <c:v>117.14</c:v>
                </c:pt>
                <c:pt idx="438">
                  <c:v>117.14</c:v>
                </c:pt>
                <c:pt idx="439">
                  <c:v>117.14</c:v>
                </c:pt>
                <c:pt idx="440">
                  <c:v>117.14</c:v>
                </c:pt>
                <c:pt idx="441">
                  <c:v>117.14</c:v>
                </c:pt>
                <c:pt idx="442">
                  <c:v>117.14</c:v>
                </c:pt>
                <c:pt idx="443">
                  <c:v>117.14</c:v>
                </c:pt>
                <c:pt idx="444">
                  <c:v>117.14</c:v>
                </c:pt>
                <c:pt idx="445">
                  <c:v>117.14</c:v>
                </c:pt>
                <c:pt idx="446">
                  <c:v>117.14</c:v>
                </c:pt>
                <c:pt idx="447">
                  <c:v>117.14</c:v>
                </c:pt>
                <c:pt idx="448">
                  <c:v>117.14</c:v>
                </c:pt>
                <c:pt idx="449">
                  <c:v>117.14</c:v>
                </c:pt>
                <c:pt idx="450">
                  <c:v>117.14</c:v>
                </c:pt>
                <c:pt idx="451">
                  <c:v>117.14</c:v>
                </c:pt>
                <c:pt idx="452">
                  <c:v>117.14</c:v>
                </c:pt>
                <c:pt idx="453">
                  <c:v>117.14</c:v>
                </c:pt>
                <c:pt idx="454">
                  <c:v>117.14</c:v>
                </c:pt>
                <c:pt idx="455">
                  <c:v>117.5</c:v>
                </c:pt>
                <c:pt idx="456">
                  <c:v>117.5</c:v>
                </c:pt>
                <c:pt idx="457">
                  <c:v>117.5</c:v>
                </c:pt>
                <c:pt idx="458">
                  <c:v>117.5</c:v>
                </c:pt>
                <c:pt idx="459">
                  <c:v>117.5</c:v>
                </c:pt>
                <c:pt idx="460">
                  <c:v>117.5</c:v>
                </c:pt>
                <c:pt idx="461">
                  <c:v>117.5</c:v>
                </c:pt>
                <c:pt idx="462">
                  <c:v>117.5</c:v>
                </c:pt>
                <c:pt idx="463">
                  <c:v>117.5</c:v>
                </c:pt>
                <c:pt idx="464">
                  <c:v>117.5</c:v>
                </c:pt>
                <c:pt idx="465">
                  <c:v>117.5</c:v>
                </c:pt>
                <c:pt idx="466">
                  <c:v>117.5</c:v>
                </c:pt>
                <c:pt idx="467">
                  <c:v>117.5</c:v>
                </c:pt>
                <c:pt idx="468">
                  <c:v>117.5</c:v>
                </c:pt>
                <c:pt idx="469">
                  <c:v>117.5</c:v>
                </c:pt>
                <c:pt idx="470">
                  <c:v>117.68</c:v>
                </c:pt>
                <c:pt idx="471">
                  <c:v>117.68</c:v>
                </c:pt>
                <c:pt idx="472">
                  <c:v>117.68</c:v>
                </c:pt>
                <c:pt idx="473">
                  <c:v>117.68</c:v>
                </c:pt>
                <c:pt idx="474">
                  <c:v>117.68</c:v>
                </c:pt>
                <c:pt idx="475">
                  <c:v>118.58</c:v>
                </c:pt>
                <c:pt idx="476">
                  <c:v>118.58</c:v>
                </c:pt>
                <c:pt idx="477">
                  <c:v>118.58</c:v>
                </c:pt>
                <c:pt idx="478">
                  <c:v>118.58</c:v>
                </c:pt>
                <c:pt idx="479">
                  <c:v>118.58</c:v>
                </c:pt>
                <c:pt idx="480">
                  <c:v>118.58</c:v>
                </c:pt>
                <c:pt idx="481">
                  <c:v>118.58</c:v>
                </c:pt>
                <c:pt idx="482">
                  <c:v>118.58</c:v>
                </c:pt>
                <c:pt idx="483">
                  <c:v>118.58</c:v>
                </c:pt>
                <c:pt idx="484">
                  <c:v>118.58</c:v>
                </c:pt>
                <c:pt idx="485">
                  <c:v>118.58</c:v>
                </c:pt>
                <c:pt idx="486">
                  <c:v>118.58</c:v>
                </c:pt>
                <c:pt idx="487">
                  <c:v>119.12</c:v>
                </c:pt>
                <c:pt idx="488">
                  <c:v>119.12</c:v>
                </c:pt>
                <c:pt idx="489">
                  <c:v>119.12</c:v>
                </c:pt>
                <c:pt idx="490">
                  <c:v>119.12</c:v>
                </c:pt>
                <c:pt idx="491">
                  <c:v>119.84</c:v>
                </c:pt>
                <c:pt idx="492">
                  <c:v>119.84</c:v>
                </c:pt>
                <c:pt idx="493">
                  <c:v>119.84</c:v>
                </c:pt>
                <c:pt idx="494">
                  <c:v>119.84</c:v>
                </c:pt>
                <c:pt idx="495">
                  <c:v>119.84</c:v>
                </c:pt>
                <c:pt idx="496">
                  <c:v>119.84</c:v>
                </c:pt>
                <c:pt idx="497">
                  <c:v>120.38000000000001</c:v>
                </c:pt>
                <c:pt idx="498">
                  <c:v>120.38000000000001</c:v>
                </c:pt>
                <c:pt idx="499">
                  <c:v>120.38000000000001</c:v>
                </c:pt>
                <c:pt idx="500">
                  <c:v>120.38000000000001</c:v>
                </c:pt>
                <c:pt idx="501">
                  <c:v>120.38000000000001</c:v>
                </c:pt>
                <c:pt idx="502">
                  <c:v>121.10000000000001</c:v>
                </c:pt>
                <c:pt idx="503">
                  <c:v>121.10000000000001</c:v>
                </c:pt>
                <c:pt idx="504">
                  <c:v>121.10000000000001</c:v>
                </c:pt>
                <c:pt idx="505">
                  <c:v>121.10000000000001</c:v>
                </c:pt>
                <c:pt idx="506">
                  <c:v>121.10000000000001</c:v>
                </c:pt>
                <c:pt idx="507">
                  <c:v>121.10000000000001</c:v>
                </c:pt>
                <c:pt idx="508">
                  <c:v>121.10000000000001</c:v>
                </c:pt>
                <c:pt idx="509">
                  <c:v>121.10000000000001</c:v>
                </c:pt>
                <c:pt idx="510">
                  <c:v>121.10000000000001</c:v>
                </c:pt>
                <c:pt idx="511">
                  <c:v>121.10000000000001</c:v>
                </c:pt>
                <c:pt idx="512">
                  <c:v>121.10000000000001</c:v>
                </c:pt>
                <c:pt idx="513">
                  <c:v>121.10000000000001</c:v>
                </c:pt>
                <c:pt idx="514">
                  <c:v>121.10000000000001</c:v>
                </c:pt>
                <c:pt idx="515">
                  <c:v>121.10000000000001</c:v>
                </c:pt>
                <c:pt idx="516">
                  <c:v>121.10000000000001</c:v>
                </c:pt>
                <c:pt idx="517">
                  <c:v>121.28</c:v>
                </c:pt>
                <c:pt idx="518">
                  <c:v>121.28</c:v>
                </c:pt>
                <c:pt idx="519">
                  <c:v>121.28</c:v>
                </c:pt>
                <c:pt idx="520">
                  <c:v>121.28</c:v>
                </c:pt>
                <c:pt idx="521">
                  <c:v>121.28</c:v>
                </c:pt>
                <c:pt idx="522">
                  <c:v>121.28</c:v>
                </c:pt>
                <c:pt idx="523">
                  <c:v>121.10000000000001</c:v>
                </c:pt>
                <c:pt idx="524">
                  <c:v>121.10000000000001</c:v>
                </c:pt>
                <c:pt idx="525">
                  <c:v>121.10000000000001</c:v>
                </c:pt>
                <c:pt idx="526">
                  <c:v>121.10000000000001</c:v>
                </c:pt>
                <c:pt idx="527">
                  <c:v>121.10000000000001</c:v>
                </c:pt>
                <c:pt idx="528">
                  <c:v>121.10000000000001</c:v>
                </c:pt>
                <c:pt idx="529">
                  <c:v>121.10000000000001</c:v>
                </c:pt>
                <c:pt idx="530">
                  <c:v>121.10000000000001</c:v>
                </c:pt>
                <c:pt idx="531">
                  <c:v>121.10000000000001</c:v>
                </c:pt>
                <c:pt idx="532">
                  <c:v>121.10000000000001</c:v>
                </c:pt>
                <c:pt idx="533">
                  <c:v>120.92</c:v>
                </c:pt>
                <c:pt idx="534">
                  <c:v>120.92</c:v>
                </c:pt>
                <c:pt idx="535">
                  <c:v>120.92</c:v>
                </c:pt>
                <c:pt idx="536">
                  <c:v>120.92</c:v>
                </c:pt>
                <c:pt idx="537">
                  <c:v>120.92</c:v>
                </c:pt>
                <c:pt idx="538">
                  <c:v>120.92</c:v>
                </c:pt>
                <c:pt idx="539">
                  <c:v>120.92</c:v>
                </c:pt>
                <c:pt idx="540">
                  <c:v>120.92</c:v>
                </c:pt>
                <c:pt idx="541">
                  <c:v>120.92</c:v>
                </c:pt>
                <c:pt idx="542">
                  <c:v>120.92</c:v>
                </c:pt>
                <c:pt idx="543">
                  <c:v>120.92</c:v>
                </c:pt>
                <c:pt idx="544">
                  <c:v>120.92</c:v>
                </c:pt>
                <c:pt idx="545">
                  <c:v>120.92</c:v>
                </c:pt>
                <c:pt idx="546">
                  <c:v>120.92</c:v>
                </c:pt>
                <c:pt idx="547">
                  <c:v>120.92</c:v>
                </c:pt>
                <c:pt idx="548">
                  <c:v>120.92</c:v>
                </c:pt>
                <c:pt idx="549">
                  <c:v>120.92</c:v>
                </c:pt>
                <c:pt idx="550">
                  <c:v>120.74</c:v>
                </c:pt>
                <c:pt idx="551">
                  <c:v>120.74</c:v>
                </c:pt>
                <c:pt idx="552">
                  <c:v>120.74</c:v>
                </c:pt>
                <c:pt idx="553">
                  <c:v>120.74</c:v>
                </c:pt>
                <c:pt idx="554">
                  <c:v>120.56</c:v>
                </c:pt>
                <c:pt idx="555">
                  <c:v>120.56</c:v>
                </c:pt>
                <c:pt idx="556">
                  <c:v>120.56</c:v>
                </c:pt>
                <c:pt idx="557">
                  <c:v>120.56</c:v>
                </c:pt>
                <c:pt idx="558">
                  <c:v>120.56</c:v>
                </c:pt>
                <c:pt idx="559">
                  <c:v>120.02</c:v>
                </c:pt>
                <c:pt idx="560">
                  <c:v>120.02</c:v>
                </c:pt>
                <c:pt idx="561">
                  <c:v>120.02</c:v>
                </c:pt>
                <c:pt idx="562">
                  <c:v>120.02</c:v>
                </c:pt>
                <c:pt idx="563">
                  <c:v>120.02</c:v>
                </c:pt>
                <c:pt idx="564">
                  <c:v>120.02</c:v>
                </c:pt>
                <c:pt idx="565">
                  <c:v>120.02</c:v>
                </c:pt>
                <c:pt idx="566">
                  <c:v>120.02</c:v>
                </c:pt>
                <c:pt idx="567">
                  <c:v>120.02</c:v>
                </c:pt>
                <c:pt idx="568">
                  <c:v>120.02</c:v>
                </c:pt>
                <c:pt idx="569">
                  <c:v>119.84</c:v>
                </c:pt>
                <c:pt idx="570">
                  <c:v>119.84</c:v>
                </c:pt>
                <c:pt idx="571">
                  <c:v>119.84</c:v>
                </c:pt>
                <c:pt idx="572">
                  <c:v>119.84</c:v>
                </c:pt>
                <c:pt idx="573">
                  <c:v>119.84</c:v>
                </c:pt>
                <c:pt idx="574">
                  <c:v>119.84</c:v>
                </c:pt>
                <c:pt idx="575">
                  <c:v>119.84</c:v>
                </c:pt>
                <c:pt idx="576">
                  <c:v>119.84</c:v>
                </c:pt>
                <c:pt idx="577">
                  <c:v>119.84</c:v>
                </c:pt>
                <c:pt idx="578">
                  <c:v>119.84</c:v>
                </c:pt>
                <c:pt idx="579">
                  <c:v>119.84</c:v>
                </c:pt>
                <c:pt idx="580">
                  <c:v>119.48</c:v>
                </c:pt>
                <c:pt idx="581">
                  <c:v>119.48</c:v>
                </c:pt>
                <c:pt idx="582">
                  <c:v>119.48</c:v>
                </c:pt>
                <c:pt idx="583">
                  <c:v>119.48</c:v>
                </c:pt>
                <c:pt idx="584">
                  <c:v>119.48</c:v>
                </c:pt>
                <c:pt idx="585">
                  <c:v>119.3</c:v>
                </c:pt>
                <c:pt idx="586">
                  <c:v>119.3</c:v>
                </c:pt>
                <c:pt idx="587">
                  <c:v>119.3</c:v>
                </c:pt>
                <c:pt idx="588">
                  <c:v>119.3</c:v>
                </c:pt>
                <c:pt idx="589">
                  <c:v>119.3</c:v>
                </c:pt>
                <c:pt idx="590">
                  <c:v>119.3</c:v>
                </c:pt>
              </c:numCache>
            </c:numRef>
          </c:yVal>
          <c:smooth val="1"/>
          <c:extLst>
            <c:ext xmlns:c16="http://schemas.microsoft.com/office/drawing/2014/chart" uri="{C3380CC4-5D6E-409C-BE32-E72D297353CC}">
              <c16:uniqueId val="{00000001-F6E3-48D1-BDFE-D9D4AC14A0FB}"/>
            </c:ext>
          </c:extLst>
        </c:ser>
        <c:ser>
          <c:idx val="2"/>
          <c:order val="1"/>
          <c:tx>
            <c:strRef>
              <c:f>Data!$AT$3</c:f>
              <c:strCache>
                <c:ptCount val="1"/>
                <c:pt idx="0">
                  <c:v>Navien</c:v>
                </c:pt>
              </c:strCache>
            </c:strRef>
          </c:tx>
          <c:spPr>
            <a:ln w="9525" cap="rnd">
              <a:noFill/>
              <a:round/>
            </a:ln>
            <a:effectLst>
              <a:outerShdw blurRad="57150" dist="19050" dir="5400000" algn="ctr" rotWithShape="0">
                <a:srgbClr val="000000">
                  <a:alpha val="63000"/>
                </a:srgbClr>
              </a:outerShdw>
            </a:effectLst>
          </c:spPr>
          <c:marker>
            <c:symbol val="none"/>
          </c:marker>
          <c:trendline>
            <c:spPr>
              <a:ln w="53975" cap="rnd">
                <a:solidFill>
                  <a:srgbClr val="FF0000"/>
                </a:solidFill>
                <a:prstDash val="sysDot"/>
              </a:ln>
              <a:effectLst/>
            </c:spPr>
            <c:trendlineType val="movingAvg"/>
            <c:period val="6"/>
            <c:dispRSqr val="0"/>
            <c:dispEq val="0"/>
          </c:trendline>
          <c:xVal>
            <c:numRef>
              <c:f>Data!$AG$4:$AG$614</c:f>
              <c:numCache>
                <c:formatCode>General</c:formatCode>
                <c:ptCount val="61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pt idx="21">
                  <c:v>1.1000000000000001</c:v>
                </c:pt>
                <c:pt idx="22">
                  <c:v>1.2</c:v>
                </c:pt>
                <c:pt idx="23">
                  <c:v>1.3</c:v>
                </c:pt>
                <c:pt idx="24">
                  <c:v>1.4</c:v>
                </c:pt>
                <c:pt idx="25">
                  <c:v>1.5</c:v>
                </c:pt>
                <c:pt idx="26">
                  <c:v>1.6</c:v>
                </c:pt>
                <c:pt idx="27">
                  <c:v>1.7</c:v>
                </c:pt>
                <c:pt idx="28">
                  <c:v>1.8</c:v>
                </c:pt>
                <c:pt idx="29">
                  <c:v>1.9</c:v>
                </c:pt>
                <c:pt idx="30">
                  <c:v>2</c:v>
                </c:pt>
                <c:pt idx="31">
                  <c:v>2.1</c:v>
                </c:pt>
                <c:pt idx="32">
                  <c:v>2.2000000000000002</c:v>
                </c:pt>
                <c:pt idx="33">
                  <c:v>2.2999999999999998</c:v>
                </c:pt>
                <c:pt idx="34">
                  <c:v>2.4</c:v>
                </c:pt>
                <c:pt idx="35">
                  <c:v>2.5</c:v>
                </c:pt>
                <c:pt idx="36">
                  <c:v>2.6</c:v>
                </c:pt>
                <c:pt idx="37">
                  <c:v>2.7</c:v>
                </c:pt>
                <c:pt idx="38">
                  <c:v>2.8</c:v>
                </c:pt>
                <c:pt idx="39">
                  <c:v>2.9</c:v>
                </c:pt>
                <c:pt idx="40">
                  <c:v>3</c:v>
                </c:pt>
                <c:pt idx="41">
                  <c:v>3.1</c:v>
                </c:pt>
                <c:pt idx="42">
                  <c:v>3.2</c:v>
                </c:pt>
                <c:pt idx="43">
                  <c:v>3.3</c:v>
                </c:pt>
                <c:pt idx="44">
                  <c:v>3.4</c:v>
                </c:pt>
                <c:pt idx="45">
                  <c:v>3.5</c:v>
                </c:pt>
                <c:pt idx="46">
                  <c:v>3.6</c:v>
                </c:pt>
                <c:pt idx="47">
                  <c:v>3.7</c:v>
                </c:pt>
                <c:pt idx="48">
                  <c:v>3.8</c:v>
                </c:pt>
                <c:pt idx="49">
                  <c:v>3.9</c:v>
                </c:pt>
                <c:pt idx="50">
                  <c:v>4</c:v>
                </c:pt>
                <c:pt idx="51">
                  <c:v>4.0999999999999996</c:v>
                </c:pt>
                <c:pt idx="52">
                  <c:v>4.2</c:v>
                </c:pt>
                <c:pt idx="53">
                  <c:v>4.3</c:v>
                </c:pt>
                <c:pt idx="54">
                  <c:v>4.4000000000000004</c:v>
                </c:pt>
                <c:pt idx="55">
                  <c:v>4.5</c:v>
                </c:pt>
                <c:pt idx="56">
                  <c:v>4.5999999999999996</c:v>
                </c:pt>
                <c:pt idx="57">
                  <c:v>4.7</c:v>
                </c:pt>
                <c:pt idx="58">
                  <c:v>4.8</c:v>
                </c:pt>
                <c:pt idx="59">
                  <c:v>4.9000000000000004</c:v>
                </c:pt>
                <c:pt idx="60">
                  <c:v>5</c:v>
                </c:pt>
                <c:pt idx="61">
                  <c:v>5.0999999999999996</c:v>
                </c:pt>
                <c:pt idx="62">
                  <c:v>5.2</c:v>
                </c:pt>
                <c:pt idx="63">
                  <c:v>5.3</c:v>
                </c:pt>
                <c:pt idx="64">
                  <c:v>5.4</c:v>
                </c:pt>
                <c:pt idx="65">
                  <c:v>5.5</c:v>
                </c:pt>
                <c:pt idx="66">
                  <c:v>5.6</c:v>
                </c:pt>
                <c:pt idx="67">
                  <c:v>5.7</c:v>
                </c:pt>
                <c:pt idx="68">
                  <c:v>5.8</c:v>
                </c:pt>
                <c:pt idx="69">
                  <c:v>5.9</c:v>
                </c:pt>
                <c:pt idx="70">
                  <c:v>6</c:v>
                </c:pt>
                <c:pt idx="71">
                  <c:v>6.1</c:v>
                </c:pt>
                <c:pt idx="72">
                  <c:v>6.2</c:v>
                </c:pt>
                <c:pt idx="73">
                  <c:v>6.3</c:v>
                </c:pt>
                <c:pt idx="74">
                  <c:v>6.4</c:v>
                </c:pt>
                <c:pt idx="75">
                  <c:v>6.5</c:v>
                </c:pt>
                <c:pt idx="76">
                  <c:v>6.6</c:v>
                </c:pt>
                <c:pt idx="77">
                  <c:v>6.7</c:v>
                </c:pt>
                <c:pt idx="78">
                  <c:v>6.8</c:v>
                </c:pt>
                <c:pt idx="79">
                  <c:v>6.9</c:v>
                </c:pt>
                <c:pt idx="80">
                  <c:v>7</c:v>
                </c:pt>
                <c:pt idx="81">
                  <c:v>7.1</c:v>
                </c:pt>
                <c:pt idx="82">
                  <c:v>7.2</c:v>
                </c:pt>
                <c:pt idx="83">
                  <c:v>7.3</c:v>
                </c:pt>
                <c:pt idx="84">
                  <c:v>7.4</c:v>
                </c:pt>
                <c:pt idx="85">
                  <c:v>7.5</c:v>
                </c:pt>
                <c:pt idx="86">
                  <c:v>7.6</c:v>
                </c:pt>
                <c:pt idx="87">
                  <c:v>7.7</c:v>
                </c:pt>
                <c:pt idx="88">
                  <c:v>7.8</c:v>
                </c:pt>
                <c:pt idx="89">
                  <c:v>7.9</c:v>
                </c:pt>
                <c:pt idx="90">
                  <c:v>8</c:v>
                </c:pt>
                <c:pt idx="91">
                  <c:v>8.1</c:v>
                </c:pt>
                <c:pt idx="92">
                  <c:v>8.1999999999999993</c:v>
                </c:pt>
                <c:pt idx="93">
                  <c:v>8.3000000000000007</c:v>
                </c:pt>
                <c:pt idx="94">
                  <c:v>8.4</c:v>
                </c:pt>
                <c:pt idx="95">
                  <c:v>8.5</c:v>
                </c:pt>
                <c:pt idx="96">
                  <c:v>8.6</c:v>
                </c:pt>
                <c:pt idx="97">
                  <c:v>8.6999999999999993</c:v>
                </c:pt>
                <c:pt idx="98">
                  <c:v>8.8000000000000007</c:v>
                </c:pt>
                <c:pt idx="99">
                  <c:v>8.9</c:v>
                </c:pt>
                <c:pt idx="100">
                  <c:v>9</c:v>
                </c:pt>
                <c:pt idx="101">
                  <c:v>9.1</c:v>
                </c:pt>
                <c:pt idx="102">
                  <c:v>9.1999999999999993</c:v>
                </c:pt>
                <c:pt idx="103">
                  <c:v>9.3000000000000007</c:v>
                </c:pt>
                <c:pt idx="104">
                  <c:v>9.4</c:v>
                </c:pt>
                <c:pt idx="105">
                  <c:v>9.5</c:v>
                </c:pt>
                <c:pt idx="106">
                  <c:v>9.6</c:v>
                </c:pt>
                <c:pt idx="107">
                  <c:v>9.6999999999999993</c:v>
                </c:pt>
                <c:pt idx="108">
                  <c:v>9.8000000000000007</c:v>
                </c:pt>
                <c:pt idx="109">
                  <c:v>9.9</c:v>
                </c:pt>
                <c:pt idx="110">
                  <c:v>10</c:v>
                </c:pt>
                <c:pt idx="111">
                  <c:v>10.1</c:v>
                </c:pt>
                <c:pt idx="112">
                  <c:v>10.199999999999999</c:v>
                </c:pt>
                <c:pt idx="113">
                  <c:v>10.3</c:v>
                </c:pt>
                <c:pt idx="114">
                  <c:v>10.4</c:v>
                </c:pt>
                <c:pt idx="115">
                  <c:v>10.5</c:v>
                </c:pt>
                <c:pt idx="116">
                  <c:v>10.6</c:v>
                </c:pt>
                <c:pt idx="117">
                  <c:v>10.7</c:v>
                </c:pt>
                <c:pt idx="118">
                  <c:v>10.8</c:v>
                </c:pt>
                <c:pt idx="119">
                  <c:v>10.9</c:v>
                </c:pt>
                <c:pt idx="120">
                  <c:v>11</c:v>
                </c:pt>
                <c:pt idx="121">
                  <c:v>11.1</c:v>
                </c:pt>
                <c:pt idx="122">
                  <c:v>11.2</c:v>
                </c:pt>
                <c:pt idx="123">
                  <c:v>11.3</c:v>
                </c:pt>
                <c:pt idx="124">
                  <c:v>11.4</c:v>
                </c:pt>
                <c:pt idx="125">
                  <c:v>11.5</c:v>
                </c:pt>
                <c:pt idx="126">
                  <c:v>11.6</c:v>
                </c:pt>
                <c:pt idx="127">
                  <c:v>11.7</c:v>
                </c:pt>
                <c:pt idx="128">
                  <c:v>11.8</c:v>
                </c:pt>
                <c:pt idx="129">
                  <c:v>11.9</c:v>
                </c:pt>
                <c:pt idx="130">
                  <c:v>12</c:v>
                </c:pt>
                <c:pt idx="131">
                  <c:v>12.1</c:v>
                </c:pt>
                <c:pt idx="132">
                  <c:v>12.2</c:v>
                </c:pt>
                <c:pt idx="133">
                  <c:v>12.3</c:v>
                </c:pt>
                <c:pt idx="134">
                  <c:v>12.4</c:v>
                </c:pt>
                <c:pt idx="135">
                  <c:v>12.5</c:v>
                </c:pt>
                <c:pt idx="136">
                  <c:v>12.6</c:v>
                </c:pt>
                <c:pt idx="137">
                  <c:v>12.7</c:v>
                </c:pt>
                <c:pt idx="138">
                  <c:v>12.8</c:v>
                </c:pt>
                <c:pt idx="139">
                  <c:v>12.9</c:v>
                </c:pt>
                <c:pt idx="140">
                  <c:v>13</c:v>
                </c:pt>
                <c:pt idx="141">
                  <c:v>13.1</c:v>
                </c:pt>
                <c:pt idx="142">
                  <c:v>13.2</c:v>
                </c:pt>
                <c:pt idx="143">
                  <c:v>13.3</c:v>
                </c:pt>
                <c:pt idx="144">
                  <c:v>13.4</c:v>
                </c:pt>
                <c:pt idx="145">
                  <c:v>13.5</c:v>
                </c:pt>
                <c:pt idx="146">
                  <c:v>13.6</c:v>
                </c:pt>
                <c:pt idx="147">
                  <c:v>13.7</c:v>
                </c:pt>
                <c:pt idx="148">
                  <c:v>13.8</c:v>
                </c:pt>
                <c:pt idx="149">
                  <c:v>13.9</c:v>
                </c:pt>
                <c:pt idx="150">
                  <c:v>14</c:v>
                </c:pt>
                <c:pt idx="151">
                  <c:v>14.1</c:v>
                </c:pt>
                <c:pt idx="152">
                  <c:v>14.2</c:v>
                </c:pt>
                <c:pt idx="153">
                  <c:v>14.3</c:v>
                </c:pt>
                <c:pt idx="154">
                  <c:v>14.4</c:v>
                </c:pt>
                <c:pt idx="155">
                  <c:v>14.5</c:v>
                </c:pt>
                <c:pt idx="156">
                  <c:v>14.6</c:v>
                </c:pt>
                <c:pt idx="157">
                  <c:v>14.7</c:v>
                </c:pt>
                <c:pt idx="158">
                  <c:v>14.8</c:v>
                </c:pt>
                <c:pt idx="159">
                  <c:v>14.9</c:v>
                </c:pt>
                <c:pt idx="160">
                  <c:v>15</c:v>
                </c:pt>
                <c:pt idx="161">
                  <c:v>15.1</c:v>
                </c:pt>
                <c:pt idx="162">
                  <c:v>15.2</c:v>
                </c:pt>
                <c:pt idx="163">
                  <c:v>15.3</c:v>
                </c:pt>
                <c:pt idx="164">
                  <c:v>15.4</c:v>
                </c:pt>
                <c:pt idx="165">
                  <c:v>15.5</c:v>
                </c:pt>
                <c:pt idx="166">
                  <c:v>15.6</c:v>
                </c:pt>
                <c:pt idx="167">
                  <c:v>15.7</c:v>
                </c:pt>
                <c:pt idx="168">
                  <c:v>15.8</c:v>
                </c:pt>
                <c:pt idx="169">
                  <c:v>15.9</c:v>
                </c:pt>
                <c:pt idx="170">
                  <c:v>16</c:v>
                </c:pt>
                <c:pt idx="171">
                  <c:v>16.100000000000001</c:v>
                </c:pt>
                <c:pt idx="172">
                  <c:v>16.2</c:v>
                </c:pt>
                <c:pt idx="173">
                  <c:v>16.3</c:v>
                </c:pt>
                <c:pt idx="174">
                  <c:v>16.399999999999999</c:v>
                </c:pt>
                <c:pt idx="175">
                  <c:v>16.5</c:v>
                </c:pt>
                <c:pt idx="176">
                  <c:v>16.600000000000001</c:v>
                </c:pt>
                <c:pt idx="177">
                  <c:v>16.7</c:v>
                </c:pt>
                <c:pt idx="178">
                  <c:v>16.8</c:v>
                </c:pt>
                <c:pt idx="179">
                  <c:v>16.899999999999999</c:v>
                </c:pt>
                <c:pt idx="180">
                  <c:v>17</c:v>
                </c:pt>
                <c:pt idx="181">
                  <c:v>17.100000000000001</c:v>
                </c:pt>
                <c:pt idx="182">
                  <c:v>17.2</c:v>
                </c:pt>
                <c:pt idx="183">
                  <c:v>17.3</c:v>
                </c:pt>
                <c:pt idx="184">
                  <c:v>17.399999999999999</c:v>
                </c:pt>
                <c:pt idx="185">
                  <c:v>17.5</c:v>
                </c:pt>
                <c:pt idx="186">
                  <c:v>17.600000000000001</c:v>
                </c:pt>
                <c:pt idx="187">
                  <c:v>17.7</c:v>
                </c:pt>
                <c:pt idx="188">
                  <c:v>17.8</c:v>
                </c:pt>
                <c:pt idx="189">
                  <c:v>17.899999999999999</c:v>
                </c:pt>
                <c:pt idx="190">
                  <c:v>18</c:v>
                </c:pt>
                <c:pt idx="191">
                  <c:v>18.100000000000001</c:v>
                </c:pt>
                <c:pt idx="192">
                  <c:v>18.2</c:v>
                </c:pt>
                <c:pt idx="193">
                  <c:v>18.3</c:v>
                </c:pt>
                <c:pt idx="194">
                  <c:v>18.399999999999999</c:v>
                </c:pt>
                <c:pt idx="195">
                  <c:v>18.5</c:v>
                </c:pt>
                <c:pt idx="196">
                  <c:v>18.600000000000001</c:v>
                </c:pt>
                <c:pt idx="197">
                  <c:v>18.7</c:v>
                </c:pt>
                <c:pt idx="198">
                  <c:v>18.8</c:v>
                </c:pt>
                <c:pt idx="199">
                  <c:v>18.899999999999999</c:v>
                </c:pt>
                <c:pt idx="200">
                  <c:v>19</c:v>
                </c:pt>
                <c:pt idx="201">
                  <c:v>19.100000000000001</c:v>
                </c:pt>
                <c:pt idx="202">
                  <c:v>19.2</c:v>
                </c:pt>
                <c:pt idx="203">
                  <c:v>19.3</c:v>
                </c:pt>
                <c:pt idx="204">
                  <c:v>19.399999999999999</c:v>
                </c:pt>
                <c:pt idx="205">
                  <c:v>19.5</c:v>
                </c:pt>
                <c:pt idx="206">
                  <c:v>19.600000000000001</c:v>
                </c:pt>
                <c:pt idx="207">
                  <c:v>19.7</c:v>
                </c:pt>
                <c:pt idx="208">
                  <c:v>19.8</c:v>
                </c:pt>
                <c:pt idx="209">
                  <c:v>19.899999999999999</c:v>
                </c:pt>
                <c:pt idx="210">
                  <c:v>20</c:v>
                </c:pt>
                <c:pt idx="211">
                  <c:v>20.100000000000001</c:v>
                </c:pt>
                <c:pt idx="212">
                  <c:v>20.2</c:v>
                </c:pt>
                <c:pt idx="213">
                  <c:v>20.3</c:v>
                </c:pt>
                <c:pt idx="214">
                  <c:v>20.399999999999999</c:v>
                </c:pt>
                <c:pt idx="215">
                  <c:v>20.5</c:v>
                </c:pt>
                <c:pt idx="216">
                  <c:v>20.6</c:v>
                </c:pt>
                <c:pt idx="217">
                  <c:v>20.7</c:v>
                </c:pt>
                <c:pt idx="218">
                  <c:v>20.8</c:v>
                </c:pt>
                <c:pt idx="219">
                  <c:v>20.9</c:v>
                </c:pt>
                <c:pt idx="220">
                  <c:v>21</c:v>
                </c:pt>
                <c:pt idx="221">
                  <c:v>21.1</c:v>
                </c:pt>
                <c:pt idx="222">
                  <c:v>21.2</c:v>
                </c:pt>
                <c:pt idx="223">
                  <c:v>21.3</c:v>
                </c:pt>
                <c:pt idx="224">
                  <c:v>21.4</c:v>
                </c:pt>
                <c:pt idx="225">
                  <c:v>21.5</c:v>
                </c:pt>
                <c:pt idx="226">
                  <c:v>21.6</c:v>
                </c:pt>
                <c:pt idx="227">
                  <c:v>21.7</c:v>
                </c:pt>
                <c:pt idx="228">
                  <c:v>21.8</c:v>
                </c:pt>
                <c:pt idx="229">
                  <c:v>21.9</c:v>
                </c:pt>
                <c:pt idx="230">
                  <c:v>22</c:v>
                </c:pt>
                <c:pt idx="231">
                  <c:v>22.1</c:v>
                </c:pt>
                <c:pt idx="232">
                  <c:v>22.2</c:v>
                </c:pt>
                <c:pt idx="233">
                  <c:v>22.3</c:v>
                </c:pt>
                <c:pt idx="234">
                  <c:v>22.4</c:v>
                </c:pt>
                <c:pt idx="235">
                  <c:v>22.5</c:v>
                </c:pt>
                <c:pt idx="236">
                  <c:v>22.6</c:v>
                </c:pt>
                <c:pt idx="237">
                  <c:v>22.7</c:v>
                </c:pt>
                <c:pt idx="238">
                  <c:v>22.8</c:v>
                </c:pt>
                <c:pt idx="239">
                  <c:v>22.9</c:v>
                </c:pt>
                <c:pt idx="240">
                  <c:v>23</c:v>
                </c:pt>
                <c:pt idx="241">
                  <c:v>23.1</c:v>
                </c:pt>
                <c:pt idx="242">
                  <c:v>23.2</c:v>
                </c:pt>
                <c:pt idx="243">
                  <c:v>23.3</c:v>
                </c:pt>
                <c:pt idx="244">
                  <c:v>23.4</c:v>
                </c:pt>
                <c:pt idx="245">
                  <c:v>23.5</c:v>
                </c:pt>
                <c:pt idx="246">
                  <c:v>23.6</c:v>
                </c:pt>
                <c:pt idx="247">
                  <c:v>23.7</c:v>
                </c:pt>
                <c:pt idx="248">
                  <c:v>23.8</c:v>
                </c:pt>
                <c:pt idx="249">
                  <c:v>23.9</c:v>
                </c:pt>
                <c:pt idx="250">
                  <c:v>24</c:v>
                </c:pt>
                <c:pt idx="251">
                  <c:v>24.1</c:v>
                </c:pt>
                <c:pt idx="252">
                  <c:v>24.2</c:v>
                </c:pt>
                <c:pt idx="253">
                  <c:v>24.3</c:v>
                </c:pt>
                <c:pt idx="254">
                  <c:v>24.4</c:v>
                </c:pt>
                <c:pt idx="255">
                  <c:v>24.5</c:v>
                </c:pt>
                <c:pt idx="256">
                  <c:v>24.6</c:v>
                </c:pt>
                <c:pt idx="257">
                  <c:v>24.7</c:v>
                </c:pt>
                <c:pt idx="258">
                  <c:v>24.8</c:v>
                </c:pt>
                <c:pt idx="259">
                  <c:v>24.9</c:v>
                </c:pt>
                <c:pt idx="260">
                  <c:v>25</c:v>
                </c:pt>
                <c:pt idx="261">
                  <c:v>25.1</c:v>
                </c:pt>
                <c:pt idx="262">
                  <c:v>25.2</c:v>
                </c:pt>
                <c:pt idx="263">
                  <c:v>25.3</c:v>
                </c:pt>
                <c:pt idx="264">
                  <c:v>25.4</c:v>
                </c:pt>
                <c:pt idx="265">
                  <c:v>25.5</c:v>
                </c:pt>
                <c:pt idx="266">
                  <c:v>25.6</c:v>
                </c:pt>
                <c:pt idx="267">
                  <c:v>25.7</c:v>
                </c:pt>
                <c:pt idx="268">
                  <c:v>25.8</c:v>
                </c:pt>
                <c:pt idx="269">
                  <c:v>25.9</c:v>
                </c:pt>
                <c:pt idx="270">
                  <c:v>26</c:v>
                </c:pt>
                <c:pt idx="271">
                  <c:v>26.1</c:v>
                </c:pt>
                <c:pt idx="272">
                  <c:v>26.2</c:v>
                </c:pt>
                <c:pt idx="273">
                  <c:v>26.3</c:v>
                </c:pt>
                <c:pt idx="274">
                  <c:v>26.4</c:v>
                </c:pt>
                <c:pt idx="275">
                  <c:v>26.5</c:v>
                </c:pt>
                <c:pt idx="276">
                  <c:v>26.6</c:v>
                </c:pt>
                <c:pt idx="277">
                  <c:v>26.7</c:v>
                </c:pt>
                <c:pt idx="278">
                  <c:v>26.8</c:v>
                </c:pt>
                <c:pt idx="279">
                  <c:v>26.9</c:v>
                </c:pt>
                <c:pt idx="280">
                  <c:v>27</c:v>
                </c:pt>
                <c:pt idx="281">
                  <c:v>27.1</c:v>
                </c:pt>
                <c:pt idx="282">
                  <c:v>27.2</c:v>
                </c:pt>
                <c:pt idx="283">
                  <c:v>27.3</c:v>
                </c:pt>
                <c:pt idx="284">
                  <c:v>27.4</c:v>
                </c:pt>
                <c:pt idx="285">
                  <c:v>27.5</c:v>
                </c:pt>
                <c:pt idx="286">
                  <c:v>27.6</c:v>
                </c:pt>
                <c:pt idx="287">
                  <c:v>27.7</c:v>
                </c:pt>
                <c:pt idx="288">
                  <c:v>27.8</c:v>
                </c:pt>
                <c:pt idx="289">
                  <c:v>27.9</c:v>
                </c:pt>
                <c:pt idx="290">
                  <c:v>28</c:v>
                </c:pt>
                <c:pt idx="291">
                  <c:v>28.1</c:v>
                </c:pt>
                <c:pt idx="292">
                  <c:v>28.2</c:v>
                </c:pt>
                <c:pt idx="293">
                  <c:v>28.3</c:v>
                </c:pt>
                <c:pt idx="294">
                  <c:v>28.4</c:v>
                </c:pt>
                <c:pt idx="295">
                  <c:v>28.5</c:v>
                </c:pt>
                <c:pt idx="296">
                  <c:v>28.6</c:v>
                </c:pt>
                <c:pt idx="297">
                  <c:v>28.7</c:v>
                </c:pt>
                <c:pt idx="298">
                  <c:v>28.8</c:v>
                </c:pt>
                <c:pt idx="299">
                  <c:v>28.9</c:v>
                </c:pt>
                <c:pt idx="300">
                  <c:v>29</c:v>
                </c:pt>
                <c:pt idx="301">
                  <c:v>29.1</c:v>
                </c:pt>
                <c:pt idx="302">
                  <c:v>29.2</c:v>
                </c:pt>
                <c:pt idx="303">
                  <c:v>29.3</c:v>
                </c:pt>
                <c:pt idx="304">
                  <c:v>29.4</c:v>
                </c:pt>
                <c:pt idx="305">
                  <c:v>29.5</c:v>
                </c:pt>
                <c:pt idx="306">
                  <c:v>29.6</c:v>
                </c:pt>
                <c:pt idx="307">
                  <c:v>29.7</c:v>
                </c:pt>
                <c:pt idx="308">
                  <c:v>29.8</c:v>
                </c:pt>
                <c:pt idx="309">
                  <c:v>29.9</c:v>
                </c:pt>
                <c:pt idx="310">
                  <c:v>30</c:v>
                </c:pt>
                <c:pt idx="311">
                  <c:v>30.1</c:v>
                </c:pt>
                <c:pt idx="312">
                  <c:v>30.2</c:v>
                </c:pt>
                <c:pt idx="313">
                  <c:v>30.3</c:v>
                </c:pt>
                <c:pt idx="314">
                  <c:v>30.4</c:v>
                </c:pt>
                <c:pt idx="315">
                  <c:v>30.5</c:v>
                </c:pt>
                <c:pt idx="316">
                  <c:v>30.6</c:v>
                </c:pt>
                <c:pt idx="317">
                  <c:v>30.7</c:v>
                </c:pt>
                <c:pt idx="318">
                  <c:v>30.8</c:v>
                </c:pt>
                <c:pt idx="319">
                  <c:v>30.9</c:v>
                </c:pt>
                <c:pt idx="320">
                  <c:v>31</c:v>
                </c:pt>
                <c:pt idx="321">
                  <c:v>31.1</c:v>
                </c:pt>
                <c:pt idx="322">
                  <c:v>31.2</c:v>
                </c:pt>
                <c:pt idx="323">
                  <c:v>31.3</c:v>
                </c:pt>
                <c:pt idx="324">
                  <c:v>31.4</c:v>
                </c:pt>
                <c:pt idx="325">
                  <c:v>31.5</c:v>
                </c:pt>
                <c:pt idx="326">
                  <c:v>31.6</c:v>
                </c:pt>
                <c:pt idx="327">
                  <c:v>31.7</c:v>
                </c:pt>
                <c:pt idx="328">
                  <c:v>31.8</c:v>
                </c:pt>
                <c:pt idx="329">
                  <c:v>31.9</c:v>
                </c:pt>
                <c:pt idx="330">
                  <c:v>32</c:v>
                </c:pt>
                <c:pt idx="331">
                  <c:v>32.1</c:v>
                </c:pt>
                <c:pt idx="332">
                  <c:v>32.200000000000003</c:v>
                </c:pt>
                <c:pt idx="333">
                  <c:v>32.299999999999997</c:v>
                </c:pt>
                <c:pt idx="334">
                  <c:v>32.4</c:v>
                </c:pt>
                <c:pt idx="335">
                  <c:v>32.5</c:v>
                </c:pt>
                <c:pt idx="336">
                  <c:v>32.6</c:v>
                </c:pt>
                <c:pt idx="337">
                  <c:v>32.700000000000003</c:v>
                </c:pt>
                <c:pt idx="338">
                  <c:v>32.799999999999997</c:v>
                </c:pt>
                <c:pt idx="339">
                  <c:v>32.9</c:v>
                </c:pt>
                <c:pt idx="340">
                  <c:v>33</c:v>
                </c:pt>
                <c:pt idx="341">
                  <c:v>33.1</c:v>
                </c:pt>
                <c:pt idx="342">
                  <c:v>33.200000000000003</c:v>
                </c:pt>
                <c:pt idx="343">
                  <c:v>33.299999999999997</c:v>
                </c:pt>
                <c:pt idx="344">
                  <c:v>33.4</c:v>
                </c:pt>
                <c:pt idx="345">
                  <c:v>33.5</c:v>
                </c:pt>
                <c:pt idx="346">
                  <c:v>33.6</c:v>
                </c:pt>
                <c:pt idx="347">
                  <c:v>33.700000000000003</c:v>
                </c:pt>
                <c:pt idx="348">
                  <c:v>33.799999999999997</c:v>
                </c:pt>
                <c:pt idx="349">
                  <c:v>33.9</c:v>
                </c:pt>
                <c:pt idx="350">
                  <c:v>34</c:v>
                </c:pt>
                <c:pt idx="351">
                  <c:v>34.1</c:v>
                </c:pt>
                <c:pt idx="352">
                  <c:v>34.200000000000003</c:v>
                </c:pt>
                <c:pt idx="353">
                  <c:v>34.299999999999997</c:v>
                </c:pt>
                <c:pt idx="354">
                  <c:v>34.4</c:v>
                </c:pt>
                <c:pt idx="355">
                  <c:v>34.5</c:v>
                </c:pt>
                <c:pt idx="356">
                  <c:v>34.6</c:v>
                </c:pt>
                <c:pt idx="357">
                  <c:v>34.700000000000003</c:v>
                </c:pt>
                <c:pt idx="358">
                  <c:v>34.799999999999997</c:v>
                </c:pt>
                <c:pt idx="359">
                  <c:v>34.9</c:v>
                </c:pt>
                <c:pt idx="360">
                  <c:v>35</c:v>
                </c:pt>
                <c:pt idx="361">
                  <c:v>35.1</c:v>
                </c:pt>
                <c:pt idx="362">
                  <c:v>35.200000000000003</c:v>
                </c:pt>
                <c:pt idx="363">
                  <c:v>35.299999999999997</c:v>
                </c:pt>
                <c:pt idx="364">
                  <c:v>35.4</c:v>
                </c:pt>
                <c:pt idx="365">
                  <c:v>35.5</c:v>
                </c:pt>
                <c:pt idx="366">
                  <c:v>35.6</c:v>
                </c:pt>
                <c:pt idx="367">
                  <c:v>35.700000000000003</c:v>
                </c:pt>
                <c:pt idx="368">
                  <c:v>35.799999999999997</c:v>
                </c:pt>
                <c:pt idx="369">
                  <c:v>35.9</c:v>
                </c:pt>
                <c:pt idx="370">
                  <c:v>36</c:v>
                </c:pt>
                <c:pt idx="371">
                  <c:v>36.1</c:v>
                </c:pt>
                <c:pt idx="372">
                  <c:v>36.200000000000003</c:v>
                </c:pt>
                <c:pt idx="373">
                  <c:v>36.299999999999997</c:v>
                </c:pt>
                <c:pt idx="374">
                  <c:v>36.4</c:v>
                </c:pt>
                <c:pt idx="375">
                  <c:v>36.5</c:v>
                </c:pt>
                <c:pt idx="376">
                  <c:v>36.6</c:v>
                </c:pt>
                <c:pt idx="377">
                  <c:v>36.700000000000003</c:v>
                </c:pt>
                <c:pt idx="378">
                  <c:v>36.799999999999997</c:v>
                </c:pt>
                <c:pt idx="379">
                  <c:v>36.9</c:v>
                </c:pt>
                <c:pt idx="380">
                  <c:v>37</c:v>
                </c:pt>
                <c:pt idx="381">
                  <c:v>37.1</c:v>
                </c:pt>
                <c:pt idx="382">
                  <c:v>37.200000000000003</c:v>
                </c:pt>
                <c:pt idx="383">
                  <c:v>37.299999999999997</c:v>
                </c:pt>
                <c:pt idx="384">
                  <c:v>37.4</c:v>
                </c:pt>
                <c:pt idx="385">
                  <c:v>37.5</c:v>
                </c:pt>
                <c:pt idx="386">
                  <c:v>37.6</c:v>
                </c:pt>
                <c:pt idx="387">
                  <c:v>37.700000000000003</c:v>
                </c:pt>
                <c:pt idx="388">
                  <c:v>37.799999999999997</c:v>
                </c:pt>
                <c:pt idx="389">
                  <c:v>37.9</c:v>
                </c:pt>
                <c:pt idx="390">
                  <c:v>38</c:v>
                </c:pt>
                <c:pt idx="391">
                  <c:v>38.1</c:v>
                </c:pt>
                <c:pt idx="392">
                  <c:v>38.200000000000003</c:v>
                </c:pt>
                <c:pt idx="393">
                  <c:v>38.299999999999997</c:v>
                </c:pt>
                <c:pt idx="394">
                  <c:v>38.4</c:v>
                </c:pt>
                <c:pt idx="395">
                  <c:v>38.5</c:v>
                </c:pt>
                <c:pt idx="396">
                  <c:v>38.6</c:v>
                </c:pt>
                <c:pt idx="397">
                  <c:v>38.700000000000003</c:v>
                </c:pt>
                <c:pt idx="398">
                  <c:v>38.799999999999997</c:v>
                </c:pt>
                <c:pt idx="399">
                  <c:v>38.9</c:v>
                </c:pt>
                <c:pt idx="400">
                  <c:v>39</c:v>
                </c:pt>
                <c:pt idx="401">
                  <c:v>39.1</c:v>
                </c:pt>
                <c:pt idx="402">
                  <c:v>39.200000000000003</c:v>
                </c:pt>
                <c:pt idx="403">
                  <c:v>39.299999999999997</c:v>
                </c:pt>
                <c:pt idx="404">
                  <c:v>39.4</c:v>
                </c:pt>
                <c:pt idx="405">
                  <c:v>39.5</c:v>
                </c:pt>
                <c:pt idx="406">
                  <c:v>39.6</c:v>
                </c:pt>
                <c:pt idx="407">
                  <c:v>39.700000000000003</c:v>
                </c:pt>
                <c:pt idx="408">
                  <c:v>39.799999999999997</c:v>
                </c:pt>
                <c:pt idx="409">
                  <c:v>39.9</c:v>
                </c:pt>
                <c:pt idx="410">
                  <c:v>40</c:v>
                </c:pt>
                <c:pt idx="411">
                  <c:v>40.1</c:v>
                </c:pt>
                <c:pt idx="412">
                  <c:v>40.200000000000003</c:v>
                </c:pt>
                <c:pt idx="413">
                  <c:v>40.299999999999997</c:v>
                </c:pt>
                <c:pt idx="414">
                  <c:v>40.4</c:v>
                </c:pt>
                <c:pt idx="415">
                  <c:v>40.5</c:v>
                </c:pt>
                <c:pt idx="416">
                  <c:v>40.6</c:v>
                </c:pt>
                <c:pt idx="417">
                  <c:v>40.700000000000003</c:v>
                </c:pt>
                <c:pt idx="418">
                  <c:v>40.799999999999997</c:v>
                </c:pt>
                <c:pt idx="419">
                  <c:v>40.9</c:v>
                </c:pt>
                <c:pt idx="420">
                  <c:v>41</c:v>
                </c:pt>
                <c:pt idx="421">
                  <c:v>41.1</c:v>
                </c:pt>
                <c:pt idx="422">
                  <c:v>41.2</c:v>
                </c:pt>
                <c:pt idx="423">
                  <c:v>41.3</c:v>
                </c:pt>
                <c:pt idx="424">
                  <c:v>41.4</c:v>
                </c:pt>
                <c:pt idx="425">
                  <c:v>41.5</c:v>
                </c:pt>
                <c:pt idx="426">
                  <c:v>41.6</c:v>
                </c:pt>
                <c:pt idx="427">
                  <c:v>41.7</c:v>
                </c:pt>
                <c:pt idx="428">
                  <c:v>41.8</c:v>
                </c:pt>
                <c:pt idx="429">
                  <c:v>41.9</c:v>
                </c:pt>
                <c:pt idx="430">
                  <c:v>42</c:v>
                </c:pt>
                <c:pt idx="431">
                  <c:v>42.1</c:v>
                </c:pt>
                <c:pt idx="432">
                  <c:v>42.2</c:v>
                </c:pt>
                <c:pt idx="433">
                  <c:v>42.3</c:v>
                </c:pt>
                <c:pt idx="434">
                  <c:v>42.4</c:v>
                </c:pt>
                <c:pt idx="435">
                  <c:v>42.5</c:v>
                </c:pt>
                <c:pt idx="436">
                  <c:v>42.6</c:v>
                </c:pt>
                <c:pt idx="437">
                  <c:v>42.7</c:v>
                </c:pt>
                <c:pt idx="438">
                  <c:v>42.8</c:v>
                </c:pt>
                <c:pt idx="439">
                  <c:v>42.9</c:v>
                </c:pt>
                <c:pt idx="440">
                  <c:v>43</c:v>
                </c:pt>
                <c:pt idx="441">
                  <c:v>43.1</c:v>
                </c:pt>
                <c:pt idx="442">
                  <c:v>43.2</c:v>
                </c:pt>
                <c:pt idx="443">
                  <c:v>43.3</c:v>
                </c:pt>
                <c:pt idx="444">
                  <c:v>43.4</c:v>
                </c:pt>
                <c:pt idx="445">
                  <c:v>43.5</c:v>
                </c:pt>
                <c:pt idx="446">
                  <c:v>43.6</c:v>
                </c:pt>
                <c:pt idx="447">
                  <c:v>43.7</c:v>
                </c:pt>
                <c:pt idx="448">
                  <c:v>43.8</c:v>
                </c:pt>
                <c:pt idx="449">
                  <c:v>43.9</c:v>
                </c:pt>
                <c:pt idx="450">
                  <c:v>44</c:v>
                </c:pt>
                <c:pt idx="451">
                  <c:v>44.1</c:v>
                </c:pt>
                <c:pt idx="452">
                  <c:v>44.2</c:v>
                </c:pt>
                <c:pt idx="453">
                  <c:v>44.3</c:v>
                </c:pt>
                <c:pt idx="454">
                  <c:v>44.4</c:v>
                </c:pt>
                <c:pt idx="455">
                  <c:v>44.5</c:v>
                </c:pt>
                <c:pt idx="456">
                  <c:v>44.6</c:v>
                </c:pt>
                <c:pt idx="457">
                  <c:v>44.7</c:v>
                </c:pt>
                <c:pt idx="458">
                  <c:v>44.8</c:v>
                </c:pt>
                <c:pt idx="459">
                  <c:v>44.9</c:v>
                </c:pt>
                <c:pt idx="460">
                  <c:v>45</c:v>
                </c:pt>
                <c:pt idx="461">
                  <c:v>45.1</c:v>
                </c:pt>
                <c:pt idx="462">
                  <c:v>45.2</c:v>
                </c:pt>
                <c:pt idx="463">
                  <c:v>45.3</c:v>
                </c:pt>
                <c:pt idx="464">
                  <c:v>45.4</c:v>
                </c:pt>
                <c:pt idx="465">
                  <c:v>45.5</c:v>
                </c:pt>
                <c:pt idx="466">
                  <c:v>45.6</c:v>
                </c:pt>
                <c:pt idx="467">
                  <c:v>45.7</c:v>
                </c:pt>
                <c:pt idx="468">
                  <c:v>45.8</c:v>
                </c:pt>
                <c:pt idx="469">
                  <c:v>45.9</c:v>
                </c:pt>
                <c:pt idx="470">
                  <c:v>46</c:v>
                </c:pt>
                <c:pt idx="471">
                  <c:v>46.1</c:v>
                </c:pt>
                <c:pt idx="472">
                  <c:v>46.2</c:v>
                </c:pt>
                <c:pt idx="473">
                  <c:v>46.3</c:v>
                </c:pt>
                <c:pt idx="474">
                  <c:v>46.4</c:v>
                </c:pt>
                <c:pt idx="475">
                  <c:v>46.5</c:v>
                </c:pt>
                <c:pt idx="476">
                  <c:v>46.6</c:v>
                </c:pt>
                <c:pt idx="477">
                  <c:v>46.7</c:v>
                </c:pt>
                <c:pt idx="478">
                  <c:v>46.8</c:v>
                </c:pt>
                <c:pt idx="479">
                  <c:v>46.9</c:v>
                </c:pt>
                <c:pt idx="480">
                  <c:v>47</c:v>
                </c:pt>
                <c:pt idx="481">
                  <c:v>47.1</c:v>
                </c:pt>
                <c:pt idx="482">
                  <c:v>47.2</c:v>
                </c:pt>
                <c:pt idx="483">
                  <c:v>47.3</c:v>
                </c:pt>
                <c:pt idx="484">
                  <c:v>47.4</c:v>
                </c:pt>
                <c:pt idx="485">
                  <c:v>47.5</c:v>
                </c:pt>
                <c:pt idx="486">
                  <c:v>47.6</c:v>
                </c:pt>
                <c:pt idx="487">
                  <c:v>47.7</c:v>
                </c:pt>
                <c:pt idx="488">
                  <c:v>47.8</c:v>
                </c:pt>
                <c:pt idx="489">
                  <c:v>47.9</c:v>
                </c:pt>
                <c:pt idx="490">
                  <c:v>48</c:v>
                </c:pt>
                <c:pt idx="491">
                  <c:v>48.1</c:v>
                </c:pt>
                <c:pt idx="492">
                  <c:v>48.2</c:v>
                </c:pt>
                <c:pt idx="493">
                  <c:v>48.3</c:v>
                </c:pt>
                <c:pt idx="494">
                  <c:v>48.4</c:v>
                </c:pt>
                <c:pt idx="495">
                  <c:v>48.5</c:v>
                </c:pt>
                <c:pt idx="496">
                  <c:v>48.6</c:v>
                </c:pt>
                <c:pt idx="497">
                  <c:v>48.7</c:v>
                </c:pt>
                <c:pt idx="498">
                  <c:v>48.8</c:v>
                </c:pt>
                <c:pt idx="499">
                  <c:v>48.9</c:v>
                </c:pt>
                <c:pt idx="500">
                  <c:v>49</c:v>
                </c:pt>
                <c:pt idx="501">
                  <c:v>49.1</c:v>
                </c:pt>
                <c:pt idx="502">
                  <c:v>49.2</c:v>
                </c:pt>
                <c:pt idx="503">
                  <c:v>49.3</c:v>
                </c:pt>
                <c:pt idx="504">
                  <c:v>49.4</c:v>
                </c:pt>
                <c:pt idx="505">
                  <c:v>49.5</c:v>
                </c:pt>
                <c:pt idx="506">
                  <c:v>49.6</c:v>
                </c:pt>
                <c:pt idx="507">
                  <c:v>49.7</c:v>
                </c:pt>
                <c:pt idx="508">
                  <c:v>49.8</c:v>
                </c:pt>
                <c:pt idx="509">
                  <c:v>49.9</c:v>
                </c:pt>
                <c:pt idx="510">
                  <c:v>50</c:v>
                </c:pt>
                <c:pt idx="511">
                  <c:v>50.1</c:v>
                </c:pt>
                <c:pt idx="512">
                  <c:v>50.2</c:v>
                </c:pt>
                <c:pt idx="513">
                  <c:v>50.3</c:v>
                </c:pt>
                <c:pt idx="514">
                  <c:v>50.4</c:v>
                </c:pt>
                <c:pt idx="515">
                  <c:v>50.5</c:v>
                </c:pt>
                <c:pt idx="516">
                  <c:v>50.6</c:v>
                </c:pt>
                <c:pt idx="517">
                  <c:v>50.7</c:v>
                </c:pt>
                <c:pt idx="518">
                  <c:v>50.8</c:v>
                </c:pt>
                <c:pt idx="519">
                  <c:v>50.9</c:v>
                </c:pt>
                <c:pt idx="520">
                  <c:v>51</c:v>
                </c:pt>
                <c:pt idx="521">
                  <c:v>51.1</c:v>
                </c:pt>
                <c:pt idx="522">
                  <c:v>51.2</c:v>
                </c:pt>
                <c:pt idx="523">
                  <c:v>51.3</c:v>
                </c:pt>
                <c:pt idx="524">
                  <c:v>51.4</c:v>
                </c:pt>
                <c:pt idx="525">
                  <c:v>51.5</c:v>
                </c:pt>
                <c:pt idx="526">
                  <c:v>51.6</c:v>
                </c:pt>
                <c:pt idx="527">
                  <c:v>51.7</c:v>
                </c:pt>
                <c:pt idx="528">
                  <c:v>51.8</c:v>
                </c:pt>
                <c:pt idx="529">
                  <c:v>51.9</c:v>
                </c:pt>
                <c:pt idx="530">
                  <c:v>52</c:v>
                </c:pt>
                <c:pt idx="531">
                  <c:v>52.1</c:v>
                </c:pt>
                <c:pt idx="532">
                  <c:v>52.2</c:v>
                </c:pt>
                <c:pt idx="533">
                  <c:v>52.3</c:v>
                </c:pt>
                <c:pt idx="534">
                  <c:v>52.4</c:v>
                </c:pt>
                <c:pt idx="535">
                  <c:v>52.5</c:v>
                </c:pt>
                <c:pt idx="536">
                  <c:v>52.6</c:v>
                </c:pt>
                <c:pt idx="537">
                  <c:v>52.7</c:v>
                </c:pt>
                <c:pt idx="538">
                  <c:v>52.8</c:v>
                </c:pt>
                <c:pt idx="539">
                  <c:v>52.9</c:v>
                </c:pt>
                <c:pt idx="540">
                  <c:v>53</c:v>
                </c:pt>
                <c:pt idx="541">
                  <c:v>53.1</c:v>
                </c:pt>
                <c:pt idx="542">
                  <c:v>53.2</c:v>
                </c:pt>
                <c:pt idx="543">
                  <c:v>53.3</c:v>
                </c:pt>
                <c:pt idx="544">
                  <c:v>53.4</c:v>
                </c:pt>
                <c:pt idx="545">
                  <c:v>53.5</c:v>
                </c:pt>
                <c:pt idx="546">
                  <c:v>53.6</c:v>
                </c:pt>
                <c:pt idx="547">
                  <c:v>53.7</c:v>
                </c:pt>
                <c:pt idx="548">
                  <c:v>53.8</c:v>
                </c:pt>
                <c:pt idx="549">
                  <c:v>53.9</c:v>
                </c:pt>
                <c:pt idx="550">
                  <c:v>54</c:v>
                </c:pt>
                <c:pt idx="551">
                  <c:v>54.1</c:v>
                </c:pt>
                <c:pt idx="552">
                  <c:v>54.2</c:v>
                </c:pt>
                <c:pt idx="553">
                  <c:v>54.3</c:v>
                </c:pt>
                <c:pt idx="554">
                  <c:v>54.4</c:v>
                </c:pt>
                <c:pt idx="555">
                  <c:v>54.5</c:v>
                </c:pt>
                <c:pt idx="556">
                  <c:v>54.6</c:v>
                </c:pt>
                <c:pt idx="557">
                  <c:v>54.7</c:v>
                </c:pt>
                <c:pt idx="558">
                  <c:v>54.8</c:v>
                </c:pt>
                <c:pt idx="559">
                  <c:v>54.9</c:v>
                </c:pt>
                <c:pt idx="560">
                  <c:v>55</c:v>
                </c:pt>
                <c:pt idx="561">
                  <c:v>55.1</c:v>
                </c:pt>
                <c:pt idx="562">
                  <c:v>55.2</c:v>
                </c:pt>
                <c:pt idx="563">
                  <c:v>55.3</c:v>
                </c:pt>
                <c:pt idx="564">
                  <c:v>55.4</c:v>
                </c:pt>
                <c:pt idx="565">
                  <c:v>55.5</c:v>
                </c:pt>
                <c:pt idx="566">
                  <c:v>55.6</c:v>
                </c:pt>
                <c:pt idx="567">
                  <c:v>55.7</c:v>
                </c:pt>
                <c:pt idx="568">
                  <c:v>55.8</c:v>
                </c:pt>
                <c:pt idx="569">
                  <c:v>55.9</c:v>
                </c:pt>
                <c:pt idx="570">
                  <c:v>56</c:v>
                </c:pt>
                <c:pt idx="571">
                  <c:v>56.1</c:v>
                </c:pt>
                <c:pt idx="572">
                  <c:v>56.2</c:v>
                </c:pt>
                <c:pt idx="573">
                  <c:v>56.3</c:v>
                </c:pt>
                <c:pt idx="574">
                  <c:v>56.4</c:v>
                </c:pt>
                <c:pt idx="575">
                  <c:v>56.5</c:v>
                </c:pt>
                <c:pt idx="576">
                  <c:v>56.6</c:v>
                </c:pt>
                <c:pt idx="577">
                  <c:v>56.7</c:v>
                </c:pt>
                <c:pt idx="578">
                  <c:v>56.8</c:v>
                </c:pt>
                <c:pt idx="579">
                  <c:v>56.9</c:v>
                </c:pt>
                <c:pt idx="580">
                  <c:v>57</c:v>
                </c:pt>
                <c:pt idx="581">
                  <c:v>57.1</c:v>
                </c:pt>
                <c:pt idx="582">
                  <c:v>57.2</c:v>
                </c:pt>
                <c:pt idx="583">
                  <c:v>57.3</c:v>
                </c:pt>
                <c:pt idx="584">
                  <c:v>57.4</c:v>
                </c:pt>
                <c:pt idx="585">
                  <c:v>57.5</c:v>
                </c:pt>
                <c:pt idx="586">
                  <c:v>57.6</c:v>
                </c:pt>
                <c:pt idx="587">
                  <c:v>57.7</c:v>
                </c:pt>
                <c:pt idx="588">
                  <c:v>57.8</c:v>
                </c:pt>
                <c:pt idx="589">
                  <c:v>57.9</c:v>
                </c:pt>
                <c:pt idx="590">
                  <c:v>58</c:v>
                </c:pt>
                <c:pt idx="591">
                  <c:v>58.1</c:v>
                </c:pt>
                <c:pt idx="592">
                  <c:v>58.2</c:v>
                </c:pt>
                <c:pt idx="593">
                  <c:v>58.3</c:v>
                </c:pt>
                <c:pt idx="594">
                  <c:v>58.4</c:v>
                </c:pt>
                <c:pt idx="595">
                  <c:v>58.5</c:v>
                </c:pt>
                <c:pt idx="596">
                  <c:v>58.6</c:v>
                </c:pt>
                <c:pt idx="597">
                  <c:v>58.7</c:v>
                </c:pt>
                <c:pt idx="598">
                  <c:v>58.8</c:v>
                </c:pt>
                <c:pt idx="599">
                  <c:v>58.9</c:v>
                </c:pt>
                <c:pt idx="600">
                  <c:v>59</c:v>
                </c:pt>
                <c:pt idx="601">
                  <c:v>59.1</c:v>
                </c:pt>
                <c:pt idx="602">
                  <c:v>59.2</c:v>
                </c:pt>
                <c:pt idx="603">
                  <c:v>59.3</c:v>
                </c:pt>
                <c:pt idx="604">
                  <c:v>59.4</c:v>
                </c:pt>
                <c:pt idx="605">
                  <c:v>59.5</c:v>
                </c:pt>
                <c:pt idx="606">
                  <c:v>59.6</c:v>
                </c:pt>
                <c:pt idx="607">
                  <c:v>59.7</c:v>
                </c:pt>
                <c:pt idx="608">
                  <c:v>59.8</c:v>
                </c:pt>
                <c:pt idx="609">
                  <c:v>59.9</c:v>
                </c:pt>
                <c:pt idx="610">
                  <c:v>60</c:v>
                </c:pt>
              </c:numCache>
            </c:numRef>
          </c:xVal>
          <c:yVal>
            <c:numRef>
              <c:f>Data!$AT$4:$AT$614</c:f>
              <c:numCache>
                <c:formatCode>General</c:formatCode>
                <c:ptCount val="611"/>
                <c:pt idx="0">
                  <c:v>61.88</c:v>
                </c:pt>
                <c:pt idx="1">
                  <c:v>61.88</c:v>
                </c:pt>
                <c:pt idx="2">
                  <c:v>61.88</c:v>
                </c:pt>
                <c:pt idx="3">
                  <c:v>61.88</c:v>
                </c:pt>
                <c:pt idx="4">
                  <c:v>61.88</c:v>
                </c:pt>
                <c:pt idx="5">
                  <c:v>61.88</c:v>
                </c:pt>
                <c:pt idx="6">
                  <c:v>62.06</c:v>
                </c:pt>
                <c:pt idx="7">
                  <c:v>62.06</c:v>
                </c:pt>
                <c:pt idx="8">
                  <c:v>62.06</c:v>
                </c:pt>
                <c:pt idx="9">
                  <c:v>62.06</c:v>
                </c:pt>
                <c:pt idx="10">
                  <c:v>62.24</c:v>
                </c:pt>
                <c:pt idx="11">
                  <c:v>62.24</c:v>
                </c:pt>
                <c:pt idx="12">
                  <c:v>62.24</c:v>
                </c:pt>
                <c:pt idx="13">
                  <c:v>62.24</c:v>
                </c:pt>
                <c:pt idx="14">
                  <c:v>62.24</c:v>
                </c:pt>
                <c:pt idx="15">
                  <c:v>62.42</c:v>
                </c:pt>
                <c:pt idx="16">
                  <c:v>62.42</c:v>
                </c:pt>
                <c:pt idx="17">
                  <c:v>62.42</c:v>
                </c:pt>
                <c:pt idx="18">
                  <c:v>62.42</c:v>
                </c:pt>
                <c:pt idx="19">
                  <c:v>62.42</c:v>
                </c:pt>
                <c:pt idx="20">
                  <c:v>62.42</c:v>
                </c:pt>
                <c:pt idx="21">
                  <c:v>62.6</c:v>
                </c:pt>
                <c:pt idx="22">
                  <c:v>62.6</c:v>
                </c:pt>
                <c:pt idx="23">
                  <c:v>62.6</c:v>
                </c:pt>
                <c:pt idx="24">
                  <c:v>62.6</c:v>
                </c:pt>
                <c:pt idx="25">
                  <c:v>62.6</c:v>
                </c:pt>
                <c:pt idx="26">
                  <c:v>62.6</c:v>
                </c:pt>
                <c:pt idx="27">
                  <c:v>62.78</c:v>
                </c:pt>
                <c:pt idx="28">
                  <c:v>62.78</c:v>
                </c:pt>
                <c:pt idx="29">
                  <c:v>62.78</c:v>
                </c:pt>
                <c:pt idx="30">
                  <c:v>62.78</c:v>
                </c:pt>
                <c:pt idx="31">
                  <c:v>62.78</c:v>
                </c:pt>
                <c:pt idx="32">
                  <c:v>62.96</c:v>
                </c:pt>
                <c:pt idx="33">
                  <c:v>62.96</c:v>
                </c:pt>
                <c:pt idx="34">
                  <c:v>62.96</c:v>
                </c:pt>
                <c:pt idx="35">
                  <c:v>62.96</c:v>
                </c:pt>
                <c:pt idx="36">
                  <c:v>62.96</c:v>
                </c:pt>
                <c:pt idx="37">
                  <c:v>64.22</c:v>
                </c:pt>
                <c:pt idx="38">
                  <c:v>64.22</c:v>
                </c:pt>
                <c:pt idx="39">
                  <c:v>64.22</c:v>
                </c:pt>
                <c:pt idx="40">
                  <c:v>64.22</c:v>
                </c:pt>
                <c:pt idx="41">
                  <c:v>64.22</c:v>
                </c:pt>
                <c:pt idx="42">
                  <c:v>64.22</c:v>
                </c:pt>
                <c:pt idx="43">
                  <c:v>64.22</c:v>
                </c:pt>
                <c:pt idx="44">
                  <c:v>64.22</c:v>
                </c:pt>
                <c:pt idx="45">
                  <c:v>64.22</c:v>
                </c:pt>
                <c:pt idx="46">
                  <c:v>64.22</c:v>
                </c:pt>
                <c:pt idx="47">
                  <c:v>63.5</c:v>
                </c:pt>
                <c:pt idx="48">
                  <c:v>63.5</c:v>
                </c:pt>
                <c:pt idx="49">
                  <c:v>63.5</c:v>
                </c:pt>
                <c:pt idx="50">
                  <c:v>63.5</c:v>
                </c:pt>
                <c:pt idx="51">
                  <c:v>63.5</c:v>
                </c:pt>
                <c:pt idx="52">
                  <c:v>63.5</c:v>
                </c:pt>
                <c:pt idx="53">
                  <c:v>63.5</c:v>
                </c:pt>
                <c:pt idx="54">
                  <c:v>63.5</c:v>
                </c:pt>
                <c:pt idx="55">
                  <c:v>63.5</c:v>
                </c:pt>
                <c:pt idx="56">
                  <c:v>63.5</c:v>
                </c:pt>
                <c:pt idx="57">
                  <c:v>63.5</c:v>
                </c:pt>
                <c:pt idx="58">
                  <c:v>62.6</c:v>
                </c:pt>
                <c:pt idx="59">
                  <c:v>62.6</c:v>
                </c:pt>
                <c:pt idx="60">
                  <c:v>62.6</c:v>
                </c:pt>
                <c:pt idx="61">
                  <c:v>62.6</c:v>
                </c:pt>
                <c:pt idx="62">
                  <c:v>62.6</c:v>
                </c:pt>
                <c:pt idx="63">
                  <c:v>62.42</c:v>
                </c:pt>
                <c:pt idx="64">
                  <c:v>62.24</c:v>
                </c:pt>
                <c:pt idx="65">
                  <c:v>62.24</c:v>
                </c:pt>
                <c:pt idx="66">
                  <c:v>62.24</c:v>
                </c:pt>
                <c:pt idx="67">
                  <c:v>62.24</c:v>
                </c:pt>
                <c:pt idx="68">
                  <c:v>62.24</c:v>
                </c:pt>
                <c:pt idx="69">
                  <c:v>61.88</c:v>
                </c:pt>
                <c:pt idx="70">
                  <c:v>61.88</c:v>
                </c:pt>
                <c:pt idx="71">
                  <c:v>61.88</c:v>
                </c:pt>
                <c:pt idx="72">
                  <c:v>61.88</c:v>
                </c:pt>
                <c:pt idx="73">
                  <c:v>61.88</c:v>
                </c:pt>
                <c:pt idx="74">
                  <c:v>61.7</c:v>
                </c:pt>
                <c:pt idx="75">
                  <c:v>61.7</c:v>
                </c:pt>
                <c:pt idx="76">
                  <c:v>61.7</c:v>
                </c:pt>
                <c:pt idx="77">
                  <c:v>61.7</c:v>
                </c:pt>
                <c:pt idx="78">
                  <c:v>61.7</c:v>
                </c:pt>
                <c:pt idx="79">
                  <c:v>61.7</c:v>
                </c:pt>
                <c:pt idx="80">
                  <c:v>61.7</c:v>
                </c:pt>
                <c:pt idx="81">
                  <c:v>61.7</c:v>
                </c:pt>
                <c:pt idx="82">
                  <c:v>61.7</c:v>
                </c:pt>
                <c:pt idx="83">
                  <c:v>61.7</c:v>
                </c:pt>
                <c:pt idx="84">
                  <c:v>61.7</c:v>
                </c:pt>
                <c:pt idx="85">
                  <c:v>61.7</c:v>
                </c:pt>
                <c:pt idx="86">
                  <c:v>61.7</c:v>
                </c:pt>
                <c:pt idx="87">
                  <c:v>61.7</c:v>
                </c:pt>
                <c:pt idx="88">
                  <c:v>61.7</c:v>
                </c:pt>
                <c:pt idx="89">
                  <c:v>61.7</c:v>
                </c:pt>
                <c:pt idx="90">
                  <c:v>61.7</c:v>
                </c:pt>
                <c:pt idx="91">
                  <c:v>61.7</c:v>
                </c:pt>
                <c:pt idx="92">
                  <c:v>61.7</c:v>
                </c:pt>
                <c:pt idx="93">
                  <c:v>61.7</c:v>
                </c:pt>
                <c:pt idx="94">
                  <c:v>61.7</c:v>
                </c:pt>
                <c:pt idx="95">
                  <c:v>61.7</c:v>
                </c:pt>
                <c:pt idx="96">
                  <c:v>61.519999999999996</c:v>
                </c:pt>
                <c:pt idx="97">
                  <c:v>61.519999999999996</c:v>
                </c:pt>
                <c:pt idx="98">
                  <c:v>61.519999999999996</c:v>
                </c:pt>
                <c:pt idx="99">
                  <c:v>61.519999999999996</c:v>
                </c:pt>
                <c:pt idx="100">
                  <c:v>61.519999999999996</c:v>
                </c:pt>
                <c:pt idx="101">
                  <c:v>61.519999999999996</c:v>
                </c:pt>
                <c:pt idx="102">
                  <c:v>61.519999999999996</c:v>
                </c:pt>
                <c:pt idx="103">
                  <c:v>61.519999999999996</c:v>
                </c:pt>
                <c:pt idx="104">
                  <c:v>61.519999999999996</c:v>
                </c:pt>
                <c:pt idx="105">
                  <c:v>61.519999999999996</c:v>
                </c:pt>
                <c:pt idx="106">
                  <c:v>61.519999999999996</c:v>
                </c:pt>
                <c:pt idx="107">
                  <c:v>62.06</c:v>
                </c:pt>
                <c:pt idx="108">
                  <c:v>62.06</c:v>
                </c:pt>
                <c:pt idx="109">
                  <c:v>62.06</c:v>
                </c:pt>
                <c:pt idx="110">
                  <c:v>62.06</c:v>
                </c:pt>
                <c:pt idx="111">
                  <c:v>62.06</c:v>
                </c:pt>
                <c:pt idx="112">
                  <c:v>62.06</c:v>
                </c:pt>
                <c:pt idx="113">
                  <c:v>61.88</c:v>
                </c:pt>
                <c:pt idx="114">
                  <c:v>61.88</c:v>
                </c:pt>
                <c:pt idx="115">
                  <c:v>61.88</c:v>
                </c:pt>
                <c:pt idx="116">
                  <c:v>61.88</c:v>
                </c:pt>
                <c:pt idx="117">
                  <c:v>61.88</c:v>
                </c:pt>
                <c:pt idx="118">
                  <c:v>61.88</c:v>
                </c:pt>
                <c:pt idx="119">
                  <c:v>61.88</c:v>
                </c:pt>
                <c:pt idx="120">
                  <c:v>61.88</c:v>
                </c:pt>
                <c:pt idx="121">
                  <c:v>61.88</c:v>
                </c:pt>
                <c:pt idx="122">
                  <c:v>61.88</c:v>
                </c:pt>
                <c:pt idx="123">
                  <c:v>61.88</c:v>
                </c:pt>
                <c:pt idx="124">
                  <c:v>61.88</c:v>
                </c:pt>
                <c:pt idx="125">
                  <c:v>61.88</c:v>
                </c:pt>
                <c:pt idx="126">
                  <c:v>61.88</c:v>
                </c:pt>
                <c:pt idx="127">
                  <c:v>61.88</c:v>
                </c:pt>
                <c:pt idx="128">
                  <c:v>61.88</c:v>
                </c:pt>
                <c:pt idx="129">
                  <c:v>62.42</c:v>
                </c:pt>
                <c:pt idx="130">
                  <c:v>62.42</c:v>
                </c:pt>
                <c:pt idx="131">
                  <c:v>62.42</c:v>
                </c:pt>
                <c:pt idx="132">
                  <c:v>62.42</c:v>
                </c:pt>
                <c:pt idx="133">
                  <c:v>62.42</c:v>
                </c:pt>
                <c:pt idx="134">
                  <c:v>63.14</c:v>
                </c:pt>
                <c:pt idx="135">
                  <c:v>63.14</c:v>
                </c:pt>
                <c:pt idx="136">
                  <c:v>63.14</c:v>
                </c:pt>
                <c:pt idx="137">
                  <c:v>63.14</c:v>
                </c:pt>
                <c:pt idx="138">
                  <c:v>63.14</c:v>
                </c:pt>
                <c:pt idx="139">
                  <c:v>65.66</c:v>
                </c:pt>
                <c:pt idx="140">
                  <c:v>65.66</c:v>
                </c:pt>
                <c:pt idx="141">
                  <c:v>65.66</c:v>
                </c:pt>
                <c:pt idx="142">
                  <c:v>65.66</c:v>
                </c:pt>
                <c:pt idx="143">
                  <c:v>65.66</c:v>
                </c:pt>
                <c:pt idx="144">
                  <c:v>65.66</c:v>
                </c:pt>
                <c:pt idx="145">
                  <c:v>65.66</c:v>
                </c:pt>
                <c:pt idx="146">
                  <c:v>65.66</c:v>
                </c:pt>
                <c:pt idx="147">
                  <c:v>65.66</c:v>
                </c:pt>
                <c:pt idx="148">
                  <c:v>65.66</c:v>
                </c:pt>
                <c:pt idx="149">
                  <c:v>65.66</c:v>
                </c:pt>
                <c:pt idx="150">
                  <c:v>67.28</c:v>
                </c:pt>
                <c:pt idx="151">
                  <c:v>67.28</c:v>
                </c:pt>
                <c:pt idx="152">
                  <c:v>67.28</c:v>
                </c:pt>
                <c:pt idx="153">
                  <c:v>67.28</c:v>
                </c:pt>
                <c:pt idx="154">
                  <c:v>67.28</c:v>
                </c:pt>
                <c:pt idx="155">
                  <c:v>69.259999999999991</c:v>
                </c:pt>
                <c:pt idx="156">
                  <c:v>69.259999999999991</c:v>
                </c:pt>
                <c:pt idx="157">
                  <c:v>69.259999999999991</c:v>
                </c:pt>
                <c:pt idx="158">
                  <c:v>69.259999999999991</c:v>
                </c:pt>
                <c:pt idx="159">
                  <c:v>69.259999999999991</c:v>
                </c:pt>
                <c:pt idx="160">
                  <c:v>69.44</c:v>
                </c:pt>
                <c:pt idx="161">
                  <c:v>71.78</c:v>
                </c:pt>
                <c:pt idx="162">
                  <c:v>71.78</c:v>
                </c:pt>
                <c:pt idx="163">
                  <c:v>71.78</c:v>
                </c:pt>
                <c:pt idx="164">
                  <c:v>71.78</c:v>
                </c:pt>
                <c:pt idx="165">
                  <c:v>72.319999999999993</c:v>
                </c:pt>
                <c:pt idx="166">
                  <c:v>74.12</c:v>
                </c:pt>
                <c:pt idx="167">
                  <c:v>74.12</c:v>
                </c:pt>
                <c:pt idx="168">
                  <c:v>74.12</c:v>
                </c:pt>
                <c:pt idx="169">
                  <c:v>74.12</c:v>
                </c:pt>
                <c:pt idx="170">
                  <c:v>74.12</c:v>
                </c:pt>
                <c:pt idx="171">
                  <c:v>77.180000000000007</c:v>
                </c:pt>
                <c:pt idx="172">
                  <c:v>77.180000000000007</c:v>
                </c:pt>
                <c:pt idx="173">
                  <c:v>77.180000000000007</c:v>
                </c:pt>
                <c:pt idx="174">
                  <c:v>77.180000000000007</c:v>
                </c:pt>
                <c:pt idx="175">
                  <c:v>77.180000000000007</c:v>
                </c:pt>
                <c:pt idx="176">
                  <c:v>77.180000000000007</c:v>
                </c:pt>
                <c:pt idx="177">
                  <c:v>78.98</c:v>
                </c:pt>
                <c:pt idx="178">
                  <c:v>78.98</c:v>
                </c:pt>
                <c:pt idx="179">
                  <c:v>78.98</c:v>
                </c:pt>
                <c:pt idx="180">
                  <c:v>78.98</c:v>
                </c:pt>
                <c:pt idx="181">
                  <c:v>80.599999999999994</c:v>
                </c:pt>
                <c:pt idx="182">
                  <c:v>80.599999999999994</c:v>
                </c:pt>
                <c:pt idx="183">
                  <c:v>80.599999999999994</c:v>
                </c:pt>
                <c:pt idx="184">
                  <c:v>80.599999999999994</c:v>
                </c:pt>
                <c:pt idx="185">
                  <c:v>80.599999999999994</c:v>
                </c:pt>
                <c:pt idx="186">
                  <c:v>80.599999999999994</c:v>
                </c:pt>
                <c:pt idx="187">
                  <c:v>80.78</c:v>
                </c:pt>
                <c:pt idx="188">
                  <c:v>82.4</c:v>
                </c:pt>
                <c:pt idx="189">
                  <c:v>82.4</c:v>
                </c:pt>
                <c:pt idx="190">
                  <c:v>82.4</c:v>
                </c:pt>
                <c:pt idx="191">
                  <c:v>82.4</c:v>
                </c:pt>
                <c:pt idx="192">
                  <c:v>84.92</c:v>
                </c:pt>
                <c:pt idx="193">
                  <c:v>84.92</c:v>
                </c:pt>
                <c:pt idx="194">
                  <c:v>84.92</c:v>
                </c:pt>
                <c:pt idx="195">
                  <c:v>84.92</c:v>
                </c:pt>
                <c:pt idx="196">
                  <c:v>84.92</c:v>
                </c:pt>
                <c:pt idx="197">
                  <c:v>84.92</c:v>
                </c:pt>
                <c:pt idx="198">
                  <c:v>84.92</c:v>
                </c:pt>
                <c:pt idx="199">
                  <c:v>84.92</c:v>
                </c:pt>
                <c:pt idx="200">
                  <c:v>84.92</c:v>
                </c:pt>
                <c:pt idx="201">
                  <c:v>84.92</c:v>
                </c:pt>
                <c:pt idx="202">
                  <c:v>84.92</c:v>
                </c:pt>
                <c:pt idx="203">
                  <c:v>85.1</c:v>
                </c:pt>
                <c:pt idx="204">
                  <c:v>86</c:v>
                </c:pt>
                <c:pt idx="205">
                  <c:v>86</c:v>
                </c:pt>
                <c:pt idx="206">
                  <c:v>86</c:v>
                </c:pt>
                <c:pt idx="207">
                  <c:v>86</c:v>
                </c:pt>
                <c:pt idx="208">
                  <c:v>86</c:v>
                </c:pt>
                <c:pt idx="209">
                  <c:v>87.080000000000013</c:v>
                </c:pt>
                <c:pt idx="210">
                  <c:v>87.080000000000013</c:v>
                </c:pt>
                <c:pt idx="211">
                  <c:v>87.080000000000013</c:v>
                </c:pt>
                <c:pt idx="212">
                  <c:v>87.080000000000013</c:v>
                </c:pt>
                <c:pt idx="213">
                  <c:v>87.080000000000013</c:v>
                </c:pt>
                <c:pt idx="214">
                  <c:v>87.080000000000013</c:v>
                </c:pt>
                <c:pt idx="215">
                  <c:v>88.16</c:v>
                </c:pt>
                <c:pt idx="216">
                  <c:v>88.16</c:v>
                </c:pt>
                <c:pt idx="217">
                  <c:v>88.16</c:v>
                </c:pt>
                <c:pt idx="218">
                  <c:v>88.16</c:v>
                </c:pt>
                <c:pt idx="219">
                  <c:v>88.16</c:v>
                </c:pt>
                <c:pt idx="220">
                  <c:v>88.16</c:v>
                </c:pt>
                <c:pt idx="221">
                  <c:v>89.78</c:v>
                </c:pt>
                <c:pt idx="222">
                  <c:v>89.78</c:v>
                </c:pt>
                <c:pt idx="223">
                  <c:v>89.78</c:v>
                </c:pt>
                <c:pt idx="224">
                  <c:v>89.78</c:v>
                </c:pt>
                <c:pt idx="225">
                  <c:v>89.78</c:v>
                </c:pt>
                <c:pt idx="226">
                  <c:v>89.78</c:v>
                </c:pt>
                <c:pt idx="227">
                  <c:v>89.78</c:v>
                </c:pt>
                <c:pt idx="228">
                  <c:v>89.78</c:v>
                </c:pt>
                <c:pt idx="229">
                  <c:v>89.78</c:v>
                </c:pt>
                <c:pt idx="230">
                  <c:v>89.78</c:v>
                </c:pt>
                <c:pt idx="231">
                  <c:v>89.78</c:v>
                </c:pt>
                <c:pt idx="232">
                  <c:v>90.68</c:v>
                </c:pt>
                <c:pt idx="233">
                  <c:v>90.68</c:v>
                </c:pt>
                <c:pt idx="234">
                  <c:v>90.68</c:v>
                </c:pt>
                <c:pt idx="235">
                  <c:v>90.68</c:v>
                </c:pt>
                <c:pt idx="236">
                  <c:v>90.68</c:v>
                </c:pt>
                <c:pt idx="237">
                  <c:v>90.68</c:v>
                </c:pt>
                <c:pt idx="238">
                  <c:v>91.4</c:v>
                </c:pt>
                <c:pt idx="239">
                  <c:v>91.4</c:v>
                </c:pt>
                <c:pt idx="240">
                  <c:v>91.4</c:v>
                </c:pt>
                <c:pt idx="241">
                  <c:v>91.4</c:v>
                </c:pt>
                <c:pt idx="242">
                  <c:v>91.4</c:v>
                </c:pt>
                <c:pt idx="243">
                  <c:v>91.4</c:v>
                </c:pt>
                <c:pt idx="244">
                  <c:v>92.300000000000011</c:v>
                </c:pt>
                <c:pt idx="245">
                  <c:v>92.300000000000011</c:v>
                </c:pt>
                <c:pt idx="246">
                  <c:v>92.300000000000011</c:v>
                </c:pt>
                <c:pt idx="247">
                  <c:v>92.300000000000011</c:v>
                </c:pt>
                <c:pt idx="248">
                  <c:v>92.300000000000011</c:v>
                </c:pt>
                <c:pt idx="249">
                  <c:v>93.38</c:v>
                </c:pt>
                <c:pt idx="250">
                  <c:v>93.38</c:v>
                </c:pt>
                <c:pt idx="251">
                  <c:v>93.38</c:v>
                </c:pt>
                <c:pt idx="252">
                  <c:v>93.38</c:v>
                </c:pt>
                <c:pt idx="253">
                  <c:v>93.38</c:v>
                </c:pt>
                <c:pt idx="254">
                  <c:v>93.38</c:v>
                </c:pt>
                <c:pt idx="255">
                  <c:v>94.639999999999986</c:v>
                </c:pt>
                <c:pt idx="256">
                  <c:v>94.639999999999986</c:v>
                </c:pt>
                <c:pt idx="257">
                  <c:v>94.639999999999986</c:v>
                </c:pt>
                <c:pt idx="258">
                  <c:v>94.639999999999986</c:v>
                </c:pt>
                <c:pt idx="259">
                  <c:v>94.639999999999986</c:v>
                </c:pt>
                <c:pt idx="260">
                  <c:v>95.9</c:v>
                </c:pt>
                <c:pt idx="261">
                  <c:v>95.9</c:v>
                </c:pt>
                <c:pt idx="262">
                  <c:v>95.9</c:v>
                </c:pt>
                <c:pt idx="263">
                  <c:v>95.9</c:v>
                </c:pt>
                <c:pt idx="264">
                  <c:v>95.9</c:v>
                </c:pt>
                <c:pt idx="265">
                  <c:v>96.8</c:v>
                </c:pt>
                <c:pt idx="266">
                  <c:v>96.8</c:v>
                </c:pt>
                <c:pt idx="267">
                  <c:v>96.8</c:v>
                </c:pt>
                <c:pt idx="268">
                  <c:v>96.8</c:v>
                </c:pt>
                <c:pt idx="269">
                  <c:v>96.8</c:v>
                </c:pt>
                <c:pt idx="270">
                  <c:v>96.8</c:v>
                </c:pt>
                <c:pt idx="271">
                  <c:v>98.24</c:v>
                </c:pt>
                <c:pt idx="272">
                  <c:v>98.24</c:v>
                </c:pt>
                <c:pt idx="273">
                  <c:v>98.24</c:v>
                </c:pt>
                <c:pt idx="274">
                  <c:v>98.24</c:v>
                </c:pt>
                <c:pt idx="275">
                  <c:v>98.24</c:v>
                </c:pt>
                <c:pt idx="276">
                  <c:v>98.24</c:v>
                </c:pt>
                <c:pt idx="277">
                  <c:v>99.14</c:v>
                </c:pt>
                <c:pt idx="278">
                  <c:v>99.14</c:v>
                </c:pt>
                <c:pt idx="279">
                  <c:v>99.14</c:v>
                </c:pt>
                <c:pt idx="280">
                  <c:v>99.14</c:v>
                </c:pt>
                <c:pt idx="281">
                  <c:v>99.14</c:v>
                </c:pt>
                <c:pt idx="282">
                  <c:v>100.76</c:v>
                </c:pt>
                <c:pt idx="283">
                  <c:v>100.76</c:v>
                </c:pt>
                <c:pt idx="284">
                  <c:v>100.76</c:v>
                </c:pt>
                <c:pt idx="285">
                  <c:v>100.76</c:v>
                </c:pt>
                <c:pt idx="286">
                  <c:v>100.76</c:v>
                </c:pt>
                <c:pt idx="287">
                  <c:v>100.76</c:v>
                </c:pt>
                <c:pt idx="288">
                  <c:v>100.76</c:v>
                </c:pt>
                <c:pt idx="289">
                  <c:v>102.02</c:v>
                </c:pt>
                <c:pt idx="290">
                  <c:v>102.02</c:v>
                </c:pt>
                <c:pt idx="291">
                  <c:v>102.02</c:v>
                </c:pt>
                <c:pt idx="292">
                  <c:v>102.02</c:v>
                </c:pt>
                <c:pt idx="293">
                  <c:v>103.28</c:v>
                </c:pt>
                <c:pt idx="294">
                  <c:v>103.28</c:v>
                </c:pt>
                <c:pt idx="295">
                  <c:v>103.28</c:v>
                </c:pt>
                <c:pt idx="296">
                  <c:v>103.28</c:v>
                </c:pt>
                <c:pt idx="297">
                  <c:v>103.28</c:v>
                </c:pt>
                <c:pt idx="298">
                  <c:v>103.46000000000001</c:v>
                </c:pt>
                <c:pt idx="299">
                  <c:v>104.72</c:v>
                </c:pt>
                <c:pt idx="300">
                  <c:v>104.72</c:v>
                </c:pt>
                <c:pt idx="301">
                  <c:v>104.72</c:v>
                </c:pt>
                <c:pt idx="302">
                  <c:v>104.72</c:v>
                </c:pt>
                <c:pt idx="303">
                  <c:v>104.72</c:v>
                </c:pt>
                <c:pt idx="304">
                  <c:v>106.16000000000001</c:v>
                </c:pt>
                <c:pt idx="305">
                  <c:v>106.16000000000001</c:v>
                </c:pt>
                <c:pt idx="306">
                  <c:v>106.16000000000001</c:v>
                </c:pt>
                <c:pt idx="307">
                  <c:v>106.16000000000001</c:v>
                </c:pt>
                <c:pt idx="308">
                  <c:v>106.16000000000001</c:v>
                </c:pt>
                <c:pt idx="309">
                  <c:v>107.42</c:v>
                </c:pt>
                <c:pt idx="310">
                  <c:v>107.42</c:v>
                </c:pt>
                <c:pt idx="311">
                  <c:v>107.42</c:v>
                </c:pt>
                <c:pt idx="312">
                  <c:v>107.42</c:v>
                </c:pt>
                <c:pt idx="313">
                  <c:v>107.42</c:v>
                </c:pt>
                <c:pt idx="314">
                  <c:v>107.42</c:v>
                </c:pt>
                <c:pt idx="315">
                  <c:v>108.68</c:v>
                </c:pt>
                <c:pt idx="316">
                  <c:v>108.68</c:v>
                </c:pt>
                <c:pt idx="317">
                  <c:v>108.68</c:v>
                </c:pt>
                <c:pt idx="318">
                  <c:v>108.68</c:v>
                </c:pt>
                <c:pt idx="319">
                  <c:v>108.68</c:v>
                </c:pt>
                <c:pt idx="320">
                  <c:v>109.94</c:v>
                </c:pt>
                <c:pt idx="321">
                  <c:v>109.94</c:v>
                </c:pt>
                <c:pt idx="322">
                  <c:v>109.94</c:v>
                </c:pt>
                <c:pt idx="323">
                  <c:v>109.94</c:v>
                </c:pt>
                <c:pt idx="324">
                  <c:v>109.94</c:v>
                </c:pt>
                <c:pt idx="325">
                  <c:v>111.2</c:v>
                </c:pt>
                <c:pt idx="326">
                  <c:v>111.2</c:v>
                </c:pt>
                <c:pt idx="327">
                  <c:v>111.2</c:v>
                </c:pt>
                <c:pt idx="328">
                  <c:v>111.2</c:v>
                </c:pt>
                <c:pt idx="329">
                  <c:v>111.2</c:v>
                </c:pt>
                <c:pt idx="330">
                  <c:v>111.2</c:v>
                </c:pt>
                <c:pt idx="331">
                  <c:v>112.64</c:v>
                </c:pt>
                <c:pt idx="332">
                  <c:v>112.64</c:v>
                </c:pt>
                <c:pt idx="333">
                  <c:v>112.64</c:v>
                </c:pt>
                <c:pt idx="334">
                  <c:v>112.64</c:v>
                </c:pt>
                <c:pt idx="335">
                  <c:v>112.64</c:v>
                </c:pt>
                <c:pt idx="336">
                  <c:v>115.52</c:v>
                </c:pt>
                <c:pt idx="337">
                  <c:v>115.52</c:v>
                </c:pt>
                <c:pt idx="338">
                  <c:v>115.52</c:v>
                </c:pt>
                <c:pt idx="339">
                  <c:v>115.52</c:v>
                </c:pt>
                <c:pt idx="340">
                  <c:v>115.52</c:v>
                </c:pt>
                <c:pt idx="341">
                  <c:v>115.52</c:v>
                </c:pt>
                <c:pt idx="342">
                  <c:v>115.52</c:v>
                </c:pt>
                <c:pt idx="343">
                  <c:v>115.52</c:v>
                </c:pt>
                <c:pt idx="344">
                  <c:v>115.52</c:v>
                </c:pt>
                <c:pt idx="345">
                  <c:v>115.52</c:v>
                </c:pt>
                <c:pt idx="346">
                  <c:v>115.52</c:v>
                </c:pt>
                <c:pt idx="347">
                  <c:v>117.32</c:v>
                </c:pt>
                <c:pt idx="348">
                  <c:v>117.32</c:v>
                </c:pt>
                <c:pt idx="349">
                  <c:v>117.32</c:v>
                </c:pt>
                <c:pt idx="350">
                  <c:v>117.32</c:v>
                </c:pt>
                <c:pt idx="351">
                  <c:v>117.32</c:v>
                </c:pt>
                <c:pt idx="352">
                  <c:v>117.32</c:v>
                </c:pt>
                <c:pt idx="353">
                  <c:v>118.76</c:v>
                </c:pt>
                <c:pt idx="354">
                  <c:v>118.76</c:v>
                </c:pt>
                <c:pt idx="355">
                  <c:v>118.76</c:v>
                </c:pt>
                <c:pt idx="356">
                  <c:v>118.76</c:v>
                </c:pt>
                <c:pt idx="357">
                  <c:v>118.76</c:v>
                </c:pt>
                <c:pt idx="358">
                  <c:v>118.76</c:v>
                </c:pt>
                <c:pt idx="359">
                  <c:v>120.2</c:v>
                </c:pt>
                <c:pt idx="360">
                  <c:v>120.2</c:v>
                </c:pt>
                <c:pt idx="361">
                  <c:v>120.2</c:v>
                </c:pt>
                <c:pt idx="362">
                  <c:v>120.2</c:v>
                </c:pt>
                <c:pt idx="363">
                  <c:v>120.2</c:v>
                </c:pt>
                <c:pt idx="364">
                  <c:v>121.46000000000001</c:v>
                </c:pt>
                <c:pt idx="365">
                  <c:v>121.46000000000001</c:v>
                </c:pt>
                <c:pt idx="366">
                  <c:v>121.46000000000001</c:v>
                </c:pt>
                <c:pt idx="367">
                  <c:v>121.46000000000001</c:v>
                </c:pt>
                <c:pt idx="368">
                  <c:v>121.46000000000001</c:v>
                </c:pt>
                <c:pt idx="369">
                  <c:v>121.46000000000001</c:v>
                </c:pt>
                <c:pt idx="370">
                  <c:v>121.46000000000001</c:v>
                </c:pt>
                <c:pt idx="371">
                  <c:v>122.72</c:v>
                </c:pt>
                <c:pt idx="372">
                  <c:v>122.72</c:v>
                </c:pt>
                <c:pt idx="373">
                  <c:v>122.72</c:v>
                </c:pt>
                <c:pt idx="374">
                  <c:v>122.72</c:v>
                </c:pt>
                <c:pt idx="375">
                  <c:v>122.72</c:v>
                </c:pt>
                <c:pt idx="376">
                  <c:v>123.98</c:v>
                </c:pt>
                <c:pt idx="377">
                  <c:v>123.98</c:v>
                </c:pt>
                <c:pt idx="378">
                  <c:v>123.98</c:v>
                </c:pt>
                <c:pt idx="379">
                  <c:v>123.98</c:v>
                </c:pt>
                <c:pt idx="380">
                  <c:v>123.98</c:v>
                </c:pt>
                <c:pt idx="381">
                  <c:v>123.98</c:v>
                </c:pt>
                <c:pt idx="382">
                  <c:v>124.88000000000001</c:v>
                </c:pt>
                <c:pt idx="383">
                  <c:v>124.88000000000001</c:v>
                </c:pt>
                <c:pt idx="384">
                  <c:v>124.88000000000001</c:v>
                </c:pt>
                <c:pt idx="385">
                  <c:v>124.88000000000001</c:v>
                </c:pt>
                <c:pt idx="386">
                  <c:v>124.88000000000001</c:v>
                </c:pt>
                <c:pt idx="387">
                  <c:v>125.78</c:v>
                </c:pt>
                <c:pt idx="388">
                  <c:v>125.78</c:v>
                </c:pt>
                <c:pt idx="389">
                  <c:v>125.78</c:v>
                </c:pt>
                <c:pt idx="390">
                  <c:v>125.78</c:v>
                </c:pt>
                <c:pt idx="391">
                  <c:v>125.78</c:v>
                </c:pt>
                <c:pt idx="392">
                  <c:v>125.78</c:v>
                </c:pt>
                <c:pt idx="393">
                  <c:v>127.4</c:v>
                </c:pt>
                <c:pt idx="394">
                  <c:v>127.4</c:v>
                </c:pt>
                <c:pt idx="395">
                  <c:v>127.4</c:v>
                </c:pt>
                <c:pt idx="396">
                  <c:v>127.4</c:v>
                </c:pt>
                <c:pt idx="397">
                  <c:v>127.4</c:v>
                </c:pt>
                <c:pt idx="398">
                  <c:v>127.4</c:v>
                </c:pt>
                <c:pt idx="399">
                  <c:v>127.4</c:v>
                </c:pt>
                <c:pt idx="400">
                  <c:v>127.4</c:v>
                </c:pt>
                <c:pt idx="401">
                  <c:v>127.4</c:v>
                </c:pt>
                <c:pt idx="402">
                  <c:v>127.4</c:v>
                </c:pt>
                <c:pt idx="403">
                  <c:v>128.30000000000001</c:v>
                </c:pt>
                <c:pt idx="404">
                  <c:v>128.30000000000001</c:v>
                </c:pt>
                <c:pt idx="405">
                  <c:v>128.30000000000001</c:v>
                </c:pt>
                <c:pt idx="406">
                  <c:v>128.30000000000001</c:v>
                </c:pt>
                <c:pt idx="407">
                  <c:v>128.30000000000001</c:v>
                </c:pt>
                <c:pt idx="408">
                  <c:v>128.30000000000001</c:v>
                </c:pt>
                <c:pt idx="409">
                  <c:v>128.66000000000003</c:v>
                </c:pt>
                <c:pt idx="410">
                  <c:v>128.66000000000003</c:v>
                </c:pt>
                <c:pt idx="411">
                  <c:v>128.66000000000003</c:v>
                </c:pt>
                <c:pt idx="412">
                  <c:v>128.66000000000003</c:v>
                </c:pt>
                <c:pt idx="413">
                  <c:v>128.66000000000003</c:v>
                </c:pt>
                <c:pt idx="414">
                  <c:v>128.66000000000003</c:v>
                </c:pt>
                <c:pt idx="415">
                  <c:v>128.66000000000003</c:v>
                </c:pt>
                <c:pt idx="416">
                  <c:v>128.66000000000003</c:v>
                </c:pt>
                <c:pt idx="417">
                  <c:v>128.66000000000003</c:v>
                </c:pt>
                <c:pt idx="418">
                  <c:v>128.84</c:v>
                </c:pt>
                <c:pt idx="419">
                  <c:v>128.84</c:v>
                </c:pt>
                <c:pt idx="420">
                  <c:v>128.84</c:v>
                </c:pt>
                <c:pt idx="421">
                  <c:v>128.84</c:v>
                </c:pt>
                <c:pt idx="422">
                  <c:v>128.84</c:v>
                </c:pt>
                <c:pt idx="423">
                  <c:v>128.84</c:v>
                </c:pt>
                <c:pt idx="424">
                  <c:v>128.84</c:v>
                </c:pt>
                <c:pt idx="425">
                  <c:v>128.84</c:v>
                </c:pt>
                <c:pt idx="426">
                  <c:v>128.84</c:v>
                </c:pt>
                <c:pt idx="427">
                  <c:v>128.84</c:v>
                </c:pt>
                <c:pt idx="428">
                  <c:v>128.84</c:v>
                </c:pt>
                <c:pt idx="429">
                  <c:v>128.84</c:v>
                </c:pt>
                <c:pt idx="430">
                  <c:v>129.56</c:v>
                </c:pt>
                <c:pt idx="431">
                  <c:v>129.56</c:v>
                </c:pt>
                <c:pt idx="432">
                  <c:v>129.56</c:v>
                </c:pt>
                <c:pt idx="433">
                  <c:v>129.56</c:v>
                </c:pt>
                <c:pt idx="434">
                  <c:v>129.56</c:v>
                </c:pt>
                <c:pt idx="435">
                  <c:v>129.56</c:v>
                </c:pt>
                <c:pt idx="436">
                  <c:v>129.56</c:v>
                </c:pt>
                <c:pt idx="437">
                  <c:v>129.56</c:v>
                </c:pt>
                <c:pt idx="438">
                  <c:v>129.56</c:v>
                </c:pt>
                <c:pt idx="439">
                  <c:v>129.56</c:v>
                </c:pt>
                <c:pt idx="440">
                  <c:v>129.56</c:v>
                </c:pt>
                <c:pt idx="441">
                  <c:v>129.74</c:v>
                </c:pt>
                <c:pt idx="442">
                  <c:v>129.74</c:v>
                </c:pt>
                <c:pt idx="443">
                  <c:v>129.74</c:v>
                </c:pt>
                <c:pt idx="444">
                  <c:v>129.74</c:v>
                </c:pt>
                <c:pt idx="445">
                  <c:v>129.74</c:v>
                </c:pt>
                <c:pt idx="446">
                  <c:v>129.74</c:v>
                </c:pt>
                <c:pt idx="447">
                  <c:v>129.74</c:v>
                </c:pt>
                <c:pt idx="448">
                  <c:v>129.74</c:v>
                </c:pt>
                <c:pt idx="449">
                  <c:v>129.74</c:v>
                </c:pt>
                <c:pt idx="450">
                  <c:v>129.74</c:v>
                </c:pt>
                <c:pt idx="451">
                  <c:v>129.92000000000002</c:v>
                </c:pt>
                <c:pt idx="452">
                  <c:v>129.92000000000002</c:v>
                </c:pt>
                <c:pt idx="453">
                  <c:v>129.92000000000002</c:v>
                </c:pt>
                <c:pt idx="454">
                  <c:v>129.92000000000002</c:v>
                </c:pt>
                <c:pt idx="455">
                  <c:v>129.92000000000002</c:v>
                </c:pt>
                <c:pt idx="456">
                  <c:v>129.92000000000002</c:v>
                </c:pt>
                <c:pt idx="457">
                  <c:v>130.28</c:v>
                </c:pt>
                <c:pt idx="458">
                  <c:v>130.28</c:v>
                </c:pt>
                <c:pt idx="459">
                  <c:v>130.28</c:v>
                </c:pt>
                <c:pt idx="460">
                  <c:v>130.28</c:v>
                </c:pt>
                <c:pt idx="461">
                  <c:v>130.28</c:v>
                </c:pt>
                <c:pt idx="462">
                  <c:v>130.28</c:v>
                </c:pt>
                <c:pt idx="463">
                  <c:v>130.28</c:v>
                </c:pt>
                <c:pt idx="464">
                  <c:v>130.28</c:v>
                </c:pt>
                <c:pt idx="465">
                  <c:v>130.28</c:v>
                </c:pt>
                <c:pt idx="466">
                  <c:v>130.28</c:v>
                </c:pt>
                <c:pt idx="467">
                  <c:v>130.28</c:v>
                </c:pt>
                <c:pt idx="468">
                  <c:v>130.46</c:v>
                </c:pt>
                <c:pt idx="469">
                  <c:v>130.46</c:v>
                </c:pt>
                <c:pt idx="470">
                  <c:v>130.46</c:v>
                </c:pt>
                <c:pt idx="471">
                  <c:v>130.46</c:v>
                </c:pt>
                <c:pt idx="472">
                  <c:v>130.46</c:v>
                </c:pt>
                <c:pt idx="473">
                  <c:v>130.46</c:v>
                </c:pt>
                <c:pt idx="474">
                  <c:v>130.63999999999999</c:v>
                </c:pt>
                <c:pt idx="475">
                  <c:v>130.63999999999999</c:v>
                </c:pt>
                <c:pt idx="476">
                  <c:v>130.63999999999999</c:v>
                </c:pt>
                <c:pt idx="477">
                  <c:v>130.63999999999999</c:v>
                </c:pt>
                <c:pt idx="478">
                  <c:v>130.63999999999999</c:v>
                </c:pt>
                <c:pt idx="479">
                  <c:v>130.46</c:v>
                </c:pt>
                <c:pt idx="480">
                  <c:v>130.46</c:v>
                </c:pt>
                <c:pt idx="481">
                  <c:v>130.46</c:v>
                </c:pt>
                <c:pt idx="482">
                  <c:v>130.46</c:v>
                </c:pt>
                <c:pt idx="483">
                  <c:v>130.46</c:v>
                </c:pt>
                <c:pt idx="484">
                  <c:v>130.46</c:v>
                </c:pt>
                <c:pt idx="485">
                  <c:v>130.46</c:v>
                </c:pt>
                <c:pt idx="486">
                  <c:v>130.46</c:v>
                </c:pt>
                <c:pt idx="487">
                  <c:v>130.46</c:v>
                </c:pt>
                <c:pt idx="488">
                  <c:v>130.46</c:v>
                </c:pt>
                <c:pt idx="489">
                  <c:v>130.46</c:v>
                </c:pt>
                <c:pt idx="490">
                  <c:v>130.63999999999999</c:v>
                </c:pt>
                <c:pt idx="491">
                  <c:v>130.63999999999999</c:v>
                </c:pt>
                <c:pt idx="492">
                  <c:v>130.63999999999999</c:v>
                </c:pt>
                <c:pt idx="493">
                  <c:v>130.63999999999999</c:v>
                </c:pt>
                <c:pt idx="494">
                  <c:v>130.63999999999999</c:v>
                </c:pt>
                <c:pt idx="495">
                  <c:v>131.72</c:v>
                </c:pt>
                <c:pt idx="496">
                  <c:v>131.72</c:v>
                </c:pt>
                <c:pt idx="497">
                  <c:v>131.72</c:v>
                </c:pt>
                <c:pt idx="498">
                  <c:v>131.72</c:v>
                </c:pt>
                <c:pt idx="499">
                  <c:v>131.72</c:v>
                </c:pt>
                <c:pt idx="500">
                  <c:v>131.72</c:v>
                </c:pt>
                <c:pt idx="501">
                  <c:v>131.72</c:v>
                </c:pt>
                <c:pt idx="502">
                  <c:v>131.72</c:v>
                </c:pt>
                <c:pt idx="503">
                  <c:v>131.72</c:v>
                </c:pt>
                <c:pt idx="504">
                  <c:v>131.72</c:v>
                </c:pt>
                <c:pt idx="505">
                  <c:v>132.44</c:v>
                </c:pt>
                <c:pt idx="506">
                  <c:v>132.44</c:v>
                </c:pt>
                <c:pt idx="507">
                  <c:v>132.44</c:v>
                </c:pt>
                <c:pt idx="508">
                  <c:v>132.44</c:v>
                </c:pt>
                <c:pt idx="509">
                  <c:v>132.44</c:v>
                </c:pt>
                <c:pt idx="510">
                  <c:v>132.44</c:v>
                </c:pt>
                <c:pt idx="511">
                  <c:v>132.44</c:v>
                </c:pt>
                <c:pt idx="512">
                  <c:v>132.44</c:v>
                </c:pt>
                <c:pt idx="513">
                  <c:v>132.44</c:v>
                </c:pt>
                <c:pt idx="514">
                  <c:v>132.44</c:v>
                </c:pt>
                <c:pt idx="515">
                  <c:v>132.44</c:v>
                </c:pt>
                <c:pt idx="516">
                  <c:v>132.44</c:v>
                </c:pt>
                <c:pt idx="517">
                  <c:v>132.44</c:v>
                </c:pt>
                <c:pt idx="518">
                  <c:v>132.44</c:v>
                </c:pt>
                <c:pt idx="519">
                  <c:v>132.44</c:v>
                </c:pt>
                <c:pt idx="520">
                  <c:v>132.44</c:v>
                </c:pt>
                <c:pt idx="521">
                  <c:v>132.44</c:v>
                </c:pt>
                <c:pt idx="522">
                  <c:v>132.44</c:v>
                </c:pt>
                <c:pt idx="523">
                  <c:v>132.44</c:v>
                </c:pt>
                <c:pt idx="524">
                  <c:v>132.44</c:v>
                </c:pt>
                <c:pt idx="525">
                  <c:v>132.44</c:v>
                </c:pt>
                <c:pt idx="526">
                  <c:v>132.62</c:v>
                </c:pt>
                <c:pt idx="527">
                  <c:v>132.62</c:v>
                </c:pt>
                <c:pt idx="528">
                  <c:v>132.62</c:v>
                </c:pt>
                <c:pt idx="529">
                  <c:v>132.62</c:v>
                </c:pt>
                <c:pt idx="530">
                  <c:v>132.62</c:v>
                </c:pt>
                <c:pt idx="531">
                  <c:v>132.80000000000001</c:v>
                </c:pt>
                <c:pt idx="532">
                  <c:v>132.80000000000001</c:v>
                </c:pt>
                <c:pt idx="533">
                  <c:v>132.80000000000001</c:v>
                </c:pt>
                <c:pt idx="534">
                  <c:v>132.80000000000001</c:v>
                </c:pt>
                <c:pt idx="535">
                  <c:v>132.80000000000001</c:v>
                </c:pt>
                <c:pt idx="536">
                  <c:v>132.80000000000001</c:v>
                </c:pt>
                <c:pt idx="537">
                  <c:v>132.80000000000001</c:v>
                </c:pt>
                <c:pt idx="538">
                  <c:v>132.80000000000001</c:v>
                </c:pt>
                <c:pt idx="539">
                  <c:v>132.80000000000001</c:v>
                </c:pt>
                <c:pt idx="540">
                  <c:v>132.80000000000001</c:v>
                </c:pt>
                <c:pt idx="541">
                  <c:v>132.80000000000001</c:v>
                </c:pt>
                <c:pt idx="542">
                  <c:v>132.80000000000001</c:v>
                </c:pt>
                <c:pt idx="543">
                  <c:v>132.80000000000001</c:v>
                </c:pt>
                <c:pt idx="544">
                  <c:v>132.80000000000001</c:v>
                </c:pt>
                <c:pt idx="545">
                  <c:v>132.80000000000001</c:v>
                </c:pt>
                <c:pt idx="546">
                  <c:v>132.80000000000001</c:v>
                </c:pt>
                <c:pt idx="547">
                  <c:v>132.80000000000001</c:v>
                </c:pt>
                <c:pt idx="548">
                  <c:v>132.80000000000001</c:v>
                </c:pt>
                <c:pt idx="549">
                  <c:v>132.80000000000001</c:v>
                </c:pt>
                <c:pt idx="550">
                  <c:v>132.80000000000001</c:v>
                </c:pt>
                <c:pt idx="551">
                  <c:v>132.80000000000001</c:v>
                </c:pt>
                <c:pt idx="552">
                  <c:v>132.80000000000001</c:v>
                </c:pt>
                <c:pt idx="553">
                  <c:v>132.62</c:v>
                </c:pt>
                <c:pt idx="554">
                  <c:v>132.62</c:v>
                </c:pt>
                <c:pt idx="555">
                  <c:v>132.62</c:v>
                </c:pt>
                <c:pt idx="556">
                  <c:v>132.62</c:v>
                </c:pt>
                <c:pt idx="557">
                  <c:v>132.62</c:v>
                </c:pt>
                <c:pt idx="558">
                  <c:v>132.62</c:v>
                </c:pt>
                <c:pt idx="559">
                  <c:v>132.62</c:v>
                </c:pt>
                <c:pt idx="560">
                  <c:v>132.62</c:v>
                </c:pt>
                <c:pt idx="561">
                  <c:v>132.62</c:v>
                </c:pt>
                <c:pt idx="562">
                  <c:v>132.62</c:v>
                </c:pt>
                <c:pt idx="563">
                  <c:v>132.44</c:v>
                </c:pt>
                <c:pt idx="564">
                  <c:v>132.44</c:v>
                </c:pt>
                <c:pt idx="565">
                  <c:v>132.44</c:v>
                </c:pt>
                <c:pt idx="566">
                  <c:v>132.44</c:v>
                </c:pt>
                <c:pt idx="567">
                  <c:v>132.44</c:v>
                </c:pt>
                <c:pt idx="568">
                  <c:v>132.44</c:v>
                </c:pt>
                <c:pt idx="569">
                  <c:v>132.44</c:v>
                </c:pt>
                <c:pt idx="570">
                  <c:v>132.44</c:v>
                </c:pt>
                <c:pt idx="571">
                  <c:v>132.44</c:v>
                </c:pt>
                <c:pt idx="572">
                  <c:v>132.44</c:v>
                </c:pt>
                <c:pt idx="573">
                  <c:v>132.44</c:v>
                </c:pt>
                <c:pt idx="574">
                  <c:v>132.44</c:v>
                </c:pt>
                <c:pt idx="575">
                  <c:v>132.44</c:v>
                </c:pt>
                <c:pt idx="576">
                  <c:v>132.44</c:v>
                </c:pt>
                <c:pt idx="577">
                  <c:v>132.44</c:v>
                </c:pt>
                <c:pt idx="578">
                  <c:v>132.44</c:v>
                </c:pt>
                <c:pt idx="579">
                  <c:v>132.26</c:v>
                </c:pt>
                <c:pt idx="580">
                  <c:v>132.26</c:v>
                </c:pt>
                <c:pt idx="581">
                  <c:v>132.26</c:v>
                </c:pt>
                <c:pt idx="582">
                  <c:v>132.26</c:v>
                </c:pt>
                <c:pt idx="583">
                  <c:v>132.26</c:v>
                </c:pt>
                <c:pt idx="584">
                  <c:v>132.26</c:v>
                </c:pt>
                <c:pt idx="585">
                  <c:v>132.26</c:v>
                </c:pt>
                <c:pt idx="586">
                  <c:v>132.26</c:v>
                </c:pt>
                <c:pt idx="587">
                  <c:v>132.26</c:v>
                </c:pt>
                <c:pt idx="588">
                  <c:v>132.26</c:v>
                </c:pt>
                <c:pt idx="589">
                  <c:v>132.26</c:v>
                </c:pt>
                <c:pt idx="590">
                  <c:v>131.9</c:v>
                </c:pt>
                <c:pt idx="591">
                  <c:v>131.9</c:v>
                </c:pt>
                <c:pt idx="592">
                  <c:v>131.9</c:v>
                </c:pt>
                <c:pt idx="593">
                  <c:v>131.9</c:v>
                </c:pt>
                <c:pt idx="594">
                  <c:v>131.9</c:v>
                </c:pt>
                <c:pt idx="595">
                  <c:v>131.9</c:v>
                </c:pt>
                <c:pt idx="596">
                  <c:v>131.9</c:v>
                </c:pt>
                <c:pt idx="597">
                  <c:v>131.9</c:v>
                </c:pt>
                <c:pt idx="598">
                  <c:v>131.9</c:v>
                </c:pt>
                <c:pt idx="599">
                  <c:v>131.9</c:v>
                </c:pt>
                <c:pt idx="600">
                  <c:v>131.9</c:v>
                </c:pt>
                <c:pt idx="601">
                  <c:v>131.18</c:v>
                </c:pt>
                <c:pt idx="602">
                  <c:v>131.18</c:v>
                </c:pt>
                <c:pt idx="603">
                  <c:v>131.18</c:v>
                </c:pt>
                <c:pt idx="604">
                  <c:v>131.18</c:v>
                </c:pt>
                <c:pt idx="605">
                  <c:v>131.18</c:v>
                </c:pt>
                <c:pt idx="606">
                  <c:v>130.82</c:v>
                </c:pt>
                <c:pt idx="607">
                  <c:v>130.82</c:v>
                </c:pt>
                <c:pt idx="608">
                  <c:v>130.82</c:v>
                </c:pt>
                <c:pt idx="609">
                  <c:v>130.82</c:v>
                </c:pt>
                <c:pt idx="610">
                  <c:v>130.82</c:v>
                </c:pt>
              </c:numCache>
            </c:numRef>
          </c:yVal>
          <c:smooth val="1"/>
          <c:extLst>
            <c:ext xmlns:c16="http://schemas.microsoft.com/office/drawing/2014/chart" uri="{C3380CC4-5D6E-409C-BE32-E72D297353CC}">
              <c16:uniqueId val="{00000004-F6E3-48D1-BDFE-D9D4AC14A0FB}"/>
            </c:ext>
          </c:extLst>
        </c:ser>
        <c:dLbls>
          <c:showLegendKey val="0"/>
          <c:showVal val="0"/>
          <c:showCatName val="0"/>
          <c:showSerName val="0"/>
          <c:showPercent val="0"/>
          <c:showBubbleSize val="0"/>
        </c:dLbls>
        <c:axId val="715736912"/>
        <c:axId val="715736584"/>
      </c:scatterChart>
      <c:valAx>
        <c:axId val="715736912"/>
        <c:scaling>
          <c:orientation val="minMax"/>
          <c:max val="45"/>
          <c:min val="-5"/>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400" b="1" i="0" u="none" strike="noStrike" kern="1200" cap="all" baseline="0">
                    <a:solidFill>
                      <a:schemeClr val="lt1">
                        <a:lumMod val="75000"/>
                      </a:schemeClr>
                    </a:solidFill>
                    <a:latin typeface="+mn-lt"/>
                    <a:ea typeface="+mn-ea"/>
                    <a:cs typeface="+mn-cs"/>
                  </a:defRPr>
                </a:pPr>
                <a:r>
                  <a:rPr lang="en-US" sz="1400" dirty="0"/>
                  <a:t>time [sec]</a:t>
                </a:r>
                <a:endParaRPr lang="ja-JP" sz="1400"/>
              </a:p>
            </c:rich>
          </c:tx>
          <c:overlay val="0"/>
          <c:spPr>
            <a:noFill/>
            <a:ln>
              <a:noFill/>
            </a:ln>
            <a:effectLst/>
          </c:spPr>
          <c:txPr>
            <a:bodyPr rot="0" spcFirstLastPara="1" vertOverflow="ellipsis" vert="horz" wrap="square" anchor="ctr" anchorCtr="1"/>
            <a:lstStyle/>
            <a:p>
              <a:pPr>
                <a:defRPr sz="140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00" b="1" i="0" u="none" strike="noStrike" kern="1200" baseline="0">
                <a:solidFill>
                  <a:schemeClr val="lt1">
                    <a:lumMod val="75000"/>
                  </a:schemeClr>
                </a:solidFill>
                <a:latin typeface="+mn-lt"/>
                <a:ea typeface="+mn-ea"/>
                <a:cs typeface="+mn-cs"/>
              </a:defRPr>
            </a:pPr>
            <a:endParaRPr lang="en-US"/>
          </a:p>
        </c:txPr>
        <c:crossAx val="715736584"/>
        <c:crosses val="autoZero"/>
        <c:crossBetween val="midCat"/>
      </c:valAx>
      <c:valAx>
        <c:axId val="715736584"/>
        <c:scaling>
          <c:orientation val="minMax"/>
          <c:min val="4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400" b="1" i="0" u="none" strike="noStrike" kern="1200" cap="all" baseline="0">
                    <a:solidFill>
                      <a:schemeClr val="lt1">
                        <a:lumMod val="75000"/>
                      </a:schemeClr>
                    </a:solidFill>
                    <a:latin typeface="+mn-lt"/>
                    <a:ea typeface="+mn-ea"/>
                    <a:cs typeface="+mn-cs"/>
                  </a:defRPr>
                </a:pPr>
                <a:r>
                  <a:rPr lang="en-US" sz="1400" dirty="0"/>
                  <a:t>Hot Water temp [°f]</a:t>
                </a:r>
                <a:endParaRPr lang="ja-JP" sz="1400" dirty="0"/>
              </a:p>
            </c:rich>
          </c:tx>
          <c:overlay val="0"/>
          <c:spPr>
            <a:noFill/>
            <a:ln>
              <a:noFill/>
            </a:ln>
            <a:effectLst/>
          </c:spPr>
          <c:txPr>
            <a:bodyPr rot="-5400000" spcFirstLastPara="1" vertOverflow="ellipsis" vert="horz" wrap="square" anchor="ctr" anchorCtr="1"/>
            <a:lstStyle/>
            <a:p>
              <a:pPr>
                <a:defRPr sz="140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00" b="1" i="0" u="none" strike="noStrike" kern="1200" baseline="0">
                <a:solidFill>
                  <a:schemeClr val="lt1">
                    <a:lumMod val="75000"/>
                  </a:schemeClr>
                </a:solidFill>
                <a:latin typeface="+mn-lt"/>
                <a:ea typeface="+mn-ea"/>
                <a:cs typeface="+mn-cs"/>
              </a:defRPr>
            </a:pPr>
            <a:endParaRPr lang="en-US"/>
          </a:p>
        </c:txPr>
        <c:crossAx val="715736912"/>
        <c:crossesAt val="-5"/>
        <c:crossBetween val="midCat"/>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mn-lt"/>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000" dirty="0"/>
              <a:t>2GPM DHW while Heating at 180F</a:t>
            </a:r>
            <a:endParaRPr lang="ja-JP" sz="2000" dirty="0"/>
          </a:p>
        </c:rich>
      </c:tx>
      <c:overlay val="0"/>
      <c:spPr>
        <a:noFill/>
        <a:ln>
          <a:noFill/>
        </a:ln>
        <a:effectLst/>
      </c:spPr>
      <c:txPr>
        <a:bodyPr rot="0" spcFirstLastPara="1" vertOverflow="ellipsis" vert="horz" wrap="square" anchor="ctr" anchorCtr="1"/>
        <a:lstStyle/>
        <a:p>
          <a:pPr>
            <a:defRPr lang="ja-JP"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scatterChart>
        <c:scatterStyle val="smoothMarker"/>
        <c:varyColors val="0"/>
        <c:ser>
          <c:idx val="0"/>
          <c:order val="0"/>
          <c:tx>
            <c:strRef>
              <c:f>Data!$AJ$3</c:f>
              <c:strCache>
                <c:ptCount val="1"/>
                <c:pt idx="0">
                  <c:v>NRCB</c:v>
                </c:pt>
              </c:strCache>
            </c:strRef>
          </c:tx>
          <c:spPr>
            <a:ln w="9525" cap="rnd">
              <a:noFill/>
              <a:round/>
            </a:ln>
            <a:effectLst>
              <a:outerShdw blurRad="57150" dist="19050" dir="5400000" algn="ctr" rotWithShape="0">
                <a:srgbClr val="000000">
                  <a:alpha val="63000"/>
                </a:srgbClr>
              </a:outerShdw>
            </a:effectLst>
          </c:spPr>
          <c:marker>
            <c:symbol val="none"/>
          </c:marker>
          <c:trendline>
            <c:spPr>
              <a:ln w="63500" cap="rnd">
                <a:solidFill>
                  <a:srgbClr val="00B050"/>
                </a:solidFill>
                <a:prstDash val="solid"/>
              </a:ln>
              <a:effectLst/>
            </c:spPr>
            <c:trendlineType val="movingAvg"/>
            <c:period val="6"/>
            <c:dispRSqr val="0"/>
            <c:dispEq val="0"/>
          </c:trendline>
          <c:xVal>
            <c:numRef>
              <c:f>Data!$AG$4:$AG$614</c:f>
              <c:numCache>
                <c:formatCode>General</c:formatCode>
                <c:ptCount val="611"/>
                <c:pt idx="0">
                  <c:v>-7</c:v>
                </c:pt>
                <c:pt idx="1">
                  <c:v>-6.9</c:v>
                </c:pt>
                <c:pt idx="2">
                  <c:v>-6.8</c:v>
                </c:pt>
                <c:pt idx="3">
                  <c:v>-6.7</c:v>
                </c:pt>
                <c:pt idx="4">
                  <c:v>-6.6</c:v>
                </c:pt>
                <c:pt idx="5">
                  <c:v>-6.5</c:v>
                </c:pt>
                <c:pt idx="6">
                  <c:v>-6.4</c:v>
                </c:pt>
                <c:pt idx="7">
                  <c:v>-6.3</c:v>
                </c:pt>
                <c:pt idx="8">
                  <c:v>-6.2</c:v>
                </c:pt>
                <c:pt idx="9">
                  <c:v>-6.1</c:v>
                </c:pt>
                <c:pt idx="10">
                  <c:v>-6</c:v>
                </c:pt>
                <c:pt idx="11">
                  <c:v>-5.9</c:v>
                </c:pt>
                <c:pt idx="12">
                  <c:v>-5.8</c:v>
                </c:pt>
                <c:pt idx="13">
                  <c:v>-5.7</c:v>
                </c:pt>
                <c:pt idx="14">
                  <c:v>-5.6</c:v>
                </c:pt>
                <c:pt idx="15">
                  <c:v>-5.5</c:v>
                </c:pt>
                <c:pt idx="16">
                  <c:v>-5.4</c:v>
                </c:pt>
                <c:pt idx="17">
                  <c:v>-5.3</c:v>
                </c:pt>
                <c:pt idx="18">
                  <c:v>-5.2</c:v>
                </c:pt>
                <c:pt idx="19">
                  <c:v>-5.0999999999999996</c:v>
                </c:pt>
                <c:pt idx="20">
                  <c:v>-5</c:v>
                </c:pt>
                <c:pt idx="21">
                  <c:v>-4.9000000000000004</c:v>
                </c:pt>
                <c:pt idx="22">
                  <c:v>-4.8</c:v>
                </c:pt>
                <c:pt idx="23">
                  <c:v>-4.7</c:v>
                </c:pt>
                <c:pt idx="24">
                  <c:v>-4.5999999999999996</c:v>
                </c:pt>
                <c:pt idx="25">
                  <c:v>-4.5</c:v>
                </c:pt>
                <c:pt idx="26">
                  <c:v>-4.4000000000000004</c:v>
                </c:pt>
                <c:pt idx="27">
                  <c:v>-4.3</c:v>
                </c:pt>
                <c:pt idx="28">
                  <c:v>-4.2</c:v>
                </c:pt>
                <c:pt idx="29">
                  <c:v>-4.0999999999999996</c:v>
                </c:pt>
                <c:pt idx="30">
                  <c:v>-4</c:v>
                </c:pt>
                <c:pt idx="31">
                  <c:v>-3.9</c:v>
                </c:pt>
                <c:pt idx="32">
                  <c:v>-3.8</c:v>
                </c:pt>
                <c:pt idx="33">
                  <c:v>-3.7</c:v>
                </c:pt>
                <c:pt idx="34">
                  <c:v>-3.6</c:v>
                </c:pt>
                <c:pt idx="35">
                  <c:v>-3.5</c:v>
                </c:pt>
                <c:pt idx="36">
                  <c:v>-3.4</c:v>
                </c:pt>
                <c:pt idx="37">
                  <c:v>-3.3</c:v>
                </c:pt>
                <c:pt idx="38">
                  <c:v>-3.2</c:v>
                </c:pt>
                <c:pt idx="39">
                  <c:v>-3.1</c:v>
                </c:pt>
                <c:pt idx="40">
                  <c:v>-3</c:v>
                </c:pt>
                <c:pt idx="41">
                  <c:v>-2.9</c:v>
                </c:pt>
                <c:pt idx="42">
                  <c:v>-2.8</c:v>
                </c:pt>
                <c:pt idx="43">
                  <c:v>-2.7</c:v>
                </c:pt>
                <c:pt idx="44">
                  <c:v>-2.6</c:v>
                </c:pt>
                <c:pt idx="45">
                  <c:v>-2.5</c:v>
                </c:pt>
                <c:pt idx="46">
                  <c:v>-2.4</c:v>
                </c:pt>
                <c:pt idx="47">
                  <c:v>-2.2999999999999998</c:v>
                </c:pt>
                <c:pt idx="48">
                  <c:v>-2.2000000000000002</c:v>
                </c:pt>
                <c:pt idx="49">
                  <c:v>-2.1</c:v>
                </c:pt>
                <c:pt idx="50">
                  <c:v>-2</c:v>
                </c:pt>
                <c:pt idx="51">
                  <c:v>-1.9</c:v>
                </c:pt>
                <c:pt idx="52">
                  <c:v>-1.8</c:v>
                </c:pt>
                <c:pt idx="53">
                  <c:v>-1.7</c:v>
                </c:pt>
                <c:pt idx="54">
                  <c:v>-1.6</c:v>
                </c:pt>
                <c:pt idx="55">
                  <c:v>-1.5</c:v>
                </c:pt>
                <c:pt idx="56">
                  <c:v>-1.4</c:v>
                </c:pt>
                <c:pt idx="57">
                  <c:v>-1.3</c:v>
                </c:pt>
                <c:pt idx="58">
                  <c:v>-1.2</c:v>
                </c:pt>
                <c:pt idx="59">
                  <c:v>-1.1000000000000001</c:v>
                </c:pt>
                <c:pt idx="60">
                  <c:v>-1</c:v>
                </c:pt>
                <c:pt idx="61">
                  <c:v>-0.9</c:v>
                </c:pt>
                <c:pt idx="62">
                  <c:v>-0.8</c:v>
                </c:pt>
                <c:pt idx="63">
                  <c:v>-0.7</c:v>
                </c:pt>
                <c:pt idx="64">
                  <c:v>-0.6</c:v>
                </c:pt>
                <c:pt idx="65">
                  <c:v>-0.5</c:v>
                </c:pt>
                <c:pt idx="66">
                  <c:v>-0.4</c:v>
                </c:pt>
                <c:pt idx="67">
                  <c:v>-0.3</c:v>
                </c:pt>
                <c:pt idx="68">
                  <c:v>-0.2</c:v>
                </c:pt>
                <c:pt idx="69">
                  <c:v>-0.1</c:v>
                </c:pt>
                <c:pt idx="70">
                  <c:v>0</c:v>
                </c:pt>
                <c:pt idx="71">
                  <c:v>0.1</c:v>
                </c:pt>
                <c:pt idx="72">
                  <c:v>0.2</c:v>
                </c:pt>
                <c:pt idx="73">
                  <c:v>0.3</c:v>
                </c:pt>
                <c:pt idx="74">
                  <c:v>0.4</c:v>
                </c:pt>
                <c:pt idx="75">
                  <c:v>0.5</c:v>
                </c:pt>
                <c:pt idx="76">
                  <c:v>0.6</c:v>
                </c:pt>
                <c:pt idx="77">
                  <c:v>0.7</c:v>
                </c:pt>
                <c:pt idx="78">
                  <c:v>0.8</c:v>
                </c:pt>
                <c:pt idx="79">
                  <c:v>0.9</c:v>
                </c:pt>
                <c:pt idx="80">
                  <c:v>1</c:v>
                </c:pt>
                <c:pt idx="81">
                  <c:v>1.1000000000000001</c:v>
                </c:pt>
                <c:pt idx="82">
                  <c:v>1.2</c:v>
                </c:pt>
                <c:pt idx="83">
                  <c:v>1.3</c:v>
                </c:pt>
                <c:pt idx="84">
                  <c:v>1.4</c:v>
                </c:pt>
                <c:pt idx="85">
                  <c:v>1.5</c:v>
                </c:pt>
                <c:pt idx="86">
                  <c:v>1.6</c:v>
                </c:pt>
                <c:pt idx="87">
                  <c:v>1.7</c:v>
                </c:pt>
                <c:pt idx="88">
                  <c:v>1.8</c:v>
                </c:pt>
                <c:pt idx="89">
                  <c:v>1.9</c:v>
                </c:pt>
                <c:pt idx="90">
                  <c:v>2</c:v>
                </c:pt>
                <c:pt idx="91">
                  <c:v>2.1</c:v>
                </c:pt>
                <c:pt idx="92">
                  <c:v>2.2000000000000002</c:v>
                </c:pt>
                <c:pt idx="93">
                  <c:v>2.2999999999999998</c:v>
                </c:pt>
                <c:pt idx="94">
                  <c:v>2.4</c:v>
                </c:pt>
                <c:pt idx="95">
                  <c:v>2.5</c:v>
                </c:pt>
                <c:pt idx="96">
                  <c:v>2.6</c:v>
                </c:pt>
                <c:pt idx="97">
                  <c:v>2.7</c:v>
                </c:pt>
                <c:pt idx="98">
                  <c:v>2.8</c:v>
                </c:pt>
                <c:pt idx="99">
                  <c:v>2.9</c:v>
                </c:pt>
                <c:pt idx="100">
                  <c:v>3</c:v>
                </c:pt>
                <c:pt idx="101">
                  <c:v>3.1</c:v>
                </c:pt>
                <c:pt idx="102">
                  <c:v>3.2</c:v>
                </c:pt>
                <c:pt idx="103">
                  <c:v>3.3</c:v>
                </c:pt>
                <c:pt idx="104">
                  <c:v>3.4</c:v>
                </c:pt>
                <c:pt idx="105">
                  <c:v>3.5</c:v>
                </c:pt>
                <c:pt idx="106">
                  <c:v>3.6</c:v>
                </c:pt>
                <c:pt idx="107">
                  <c:v>3.7</c:v>
                </c:pt>
                <c:pt idx="108">
                  <c:v>3.8</c:v>
                </c:pt>
                <c:pt idx="109">
                  <c:v>3.9</c:v>
                </c:pt>
                <c:pt idx="110">
                  <c:v>4</c:v>
                </c:pt>
                <c:pt idx="111">
                  <c:v>4.0999999999999996</c:v>
                </c:pt>
                <c:pt idx="112">
                  <c:v>4.2</c:v>
                </c:pt>
                <c:pt idx="113">
                  <c:v>4.3</c:v>
                </c:pt>
                <c:pt idx="114">
                  <c:v>4.4000000000000004</c:v>
                </c:pt>
                <c:pt idx="115">
                  <c:v>4.5</c:v>
                </c:pt>
                <c:pt idx="116">
                  <c:v>4.5999999999999996</c:v>
                </c:pt>
                <c:pt idx="117">
                  <c:v>4.7</c:v>
                </c:pt>
                <c:pt idx="118">
                  <c:v>4.8</c:v>
                </c:pt>
                <c:pt idx="119">
                  <c:v>4.9000000000000004</c:v>
                </c:pt>
                <c:pt idx="120">
                  <c:v>5</c:v>
                </c:pt>
                <c:pt idx="121">
                  <c:v>5.0999999999999996</c:v>
                </c:pt>
                <c:pt idx="122">
                  <c:v>5.2</c:v>
                </c:pt>
                <c:pt idx="123">
                  <c:v>5.3</c:v>
                </c:pt>
                <c:pt idx="124">
                  <c:v>5.4</c:v>
                </c:pt>
                <c:pt idx="125">
                  <c:v>5.5</c:v>
                </c:pt>
                <c:pt idx="126">
                  <c:v>5.6</c:v>
                </c:pt>
                <c:pt idx="127">
                  <c:v>5.7</c:v>
                </c:pt>
                <c:pt idx="128">
                  <c:v>5.8</c:v>
                </c:pt>
                <c:pt idx="129">
                  <c:v>5.9</c:v>
                </c:pt>
                <c:pt idx="130">
                  <c:v>6</c:v>
                </c:pt>
                <c:pt idx="131">
                  <c:v>6.1</c:v>
                </c:pt>
                <c:pt idx="132">
                  <c:v>6.2</c:v>
                </c:pt>
                <c:pt idx="133">
                  <c:v>6.3</c:v>
                </c:pt>
                <c:pt idx="134">
                  <c:v>6.4</c:v>
                </c:pt>
                <c:pt idx="135">
                  <c:v>6.5</c:v>
                </c:pt>
                <c:pt idx="136">
                  <c:v>6.6</c:v>
                </c:pt>
                <c:pt idx="137">
                  <c:v>6.7</c:v>
                </c:pt>
                <c:pt idx="138">
                  <c:v>6.8</c:v>
                </c:pt>
                <c:pt idx="139">
                  <c:v>6.9</c:v>
                </c:pt>
                <c:pt idx="140">
                  <c:v>7</c:v>
                </c:pt>
                <c:pt idx="141">
                  <c:v>7.1</c:v>
                </c:pt>
                <c:pt idx="142">
                  <c:v>7.2</c:v>
                </c:pt>
                <c:pt idx="143">
                  <c:v>7.3</c:v>
                </c:pt>
                <c:pt idx="144">
                  <c:v>7.4</c:v>
                </c:pt>
                <c:pt idx="145">
                  <c:v>7.5</c:v>
                </c:pt>
                <c:pt idx="146">
                  <c:v>7.6</c:v>
                </c:pt>
                <c:pt idx="147">
                  <c:v>7.7</c:v>
                </c:pt>
                <c:pt idx="148">
                  <c:v>7.8</c:v>
                </c:pt>
                <c:pt idx="149">
                  <c:v>7.9</c:v>
                </c:pt>
                <c:pt idx="150">
                  <c:v>8</c:v>
                </c:pt>
                <c:pt idx="151">
                  <c:v>8.1</c:v>
                </c:pt>
                <c:pt idx="152">
                  <c:v>8.1999999999999993</c:v>
                </c:pt>
                <c:pt idx="153">
                  <c:v>8.3000000000000007</c:v>
                </c:pt>
                <c:pt idx="154">
                  <c:v>8.4</c:v>
                </c:pt>
                <c:pt idx="155">
                  <c:v>8.5</c:v>
                </c:pt>
                <c:pt idx="156">
                  <c:v>8.6</c:v>
                </c:pt>
                <c:pt idx="157">
                  <c:v>8.6999999999999993</c:v>
                </c:pt>
                <c:pt idx="158">
                  <c:v>8.8000000000000007</c:v>
                </c:pt>
                <c:pt idx="159">
                  <c:v>8.9</c:v>
                </c:pt>
                <c:pt idx="160">
                  <c:v>9</c:v>
                </c:pt>
                <c:pt idx="161">
                  <c:v>9.1</c:v>
                </c:pt>
                <c:pt idx="162">
                  <c:v>9.1999999999999993</c:v>
                </c:pt>
                <c:pt idx="163">
                  <c:v>9.3000000000000007</c:v>
                </c:pt>
                <c:pt idx="164">
                  <c:v>9.4</c:v>
                </c:pt>
                <c:pt idx="165">
                  <c:v>9.5</c:v>
                </c:pt>
                <c:pt idx="166">
                  <c:v>9.6</c:v>
                </c:pt>
                <c:pt idx="167">
                  <c:v>9.6999999999999993</c:v>
                </c:pt>
                <c:pt idx="168">
                  <c:v>9.8000000000000007</c:v>
                </c:pt>
                <c:pt idx="169">
                  <c:v>9.9</c:v>
                </c:pt>
                <c:pt idx="170">
                  <c:v>10</c:v>
                </c:pt>
                <c:pt idx="171">
                  <c:v>10.1</c:v>
                </c:pt>
                <c:pt idx="172">
                  <c:v>10.199999999999999</c:v>
                </c:pt>
                <c:pt idx="173">
                  <c:v>10.3</c:v>
                </c:pt>
                <c:pt idx="174">
                  <c:v>10.4</c:v>
                </c:pt>
                <c:pt idx="175">
                  <c:v>10.5</c:v>
                </c:pt>
                <c:pt idx="176">
                  <c:v>10.6</c:v>
                </c:pt>
                <c:pt idx="177">
                  <c:v>10.7</c:v>
                </c:pt>
                <c:pt idx="178">
                  <c:v>10.8</c:v>
                </c:pt>
                <c:pt idx="179">
                  <c:v>10.9</c:v>
                </c:pt>
                <c:pt idx="180">
                  <c:v>11</c:v>
                </c:pt>
                <c:pt idx="181">
                  <c:v>11.1</c:v>
                </c:pt>
                <c:pt idx="182">
                  <c:v>11.2</c:v>
                </c:pt>
                <c:pt idx="183">
                  <c:v>11.3</c:v>
                </c:pt>
                <c:pt idx="184">
                  <c:v>11.4</c:v>
                </c:pt>
                <c:pt idx="185">
                  <c:v>11.5</c:v>
                </c:pt>
                <c:pt idx="186">
                  <c:v>11.6</c:v>
                </c:pt>
                <c:pt idx="187">
                  <c:v>11.7</c:v>
                </c:pt>
                <c:pt idx="188">
                  <c:v>11.8</c:v>
                </c:pt>
                <c:pt idx="189">
                  <c:v>11.9</c:v>
                </c:pt>
                <c:pt idx="190">
                  <c:v>12</c:v>
                </c:pt>
                <c:pt idx="191">
                  <c:v>12.1</c:v>
                </c:pt>
                <c:pt idx="192">
                  <c:v>12.2</c:v>
                </c:pt>
                <c:pt idx="193">
                  <c:v>12.3</c:v>
                </c:pt>
                <c:pt idx="194">
                  <c:v>12.4</c:v>
                </c:pt>
                <c:pt idx="195">
                  <c:v>12.5</c:v>
                </c:pt>
                <c:pt idx="196">
                  <c:v>12.6</c:v>
                </c:pt>
                <c:pt idx="197">
                  <c:v>12.7</c:v>
                </c:pt>
                <c:pt idx="198">
                  <c:v>12.8</c:v>
                </c:pt>
                <c:pt idx="199">
                  <c:v>12.9</c:v>
                </c:pt>
                <c:pt idx="200">
                  <c:v>13</c:v>
                </c:pt>
                <c:pt idx="201">
                  <c:v>13.1</c:v>
                </c:pt>
                <c:pt idx="202">
                  <c:v>13.2</c:v>
                </c:pt>
                <c:pt idx="203">
                  <c:v>13.3</c:v>
                </c:pt>
                <c:pt idx="204">
                  <c:v>13.4</c:v>
                </c:pt>
                <c:pt idx="205">
                  <c:v>13.5</c:v>
                </c:pt>
                <c:pt idx="206">
                  <c:v>13.6</c:v>
                </c:pt>
                <c:pt idx="207">
                  <c:v>13.7</c:v>
                </c:pt>
                <c:pt idx="208">
                  <c:v>13.8</c:v>
                </c:pt>
                <c:pt idx="209">
                  <c:v>13.9</c:v>
                </c:pt>
                <c:pt idx="210">
                  <c:v>14</c:v>
                </c:pt>
                <c:pt idx="211">
                  <c:v>14.1</c:v>
                </c:pt>
                <c:pt idx="212">
                  <c:v>14.2</c:v>
                </c:pt>
                <c:pt idx="213">
                  <c:v>14.3</c:v>
                </c:pt>
                <c:pt idx="214">
                  <c:v>14.4</c:v>
                </c:pt>
                <c:pt idx="215">
                  <c:v>14.5</c:v>
                </c:pt>
                <c:pt idx="216">
                  <c:v>14.6</c:v>
                </c:pt>
                <c:pt idx="217">
                  <c:v>14.7</c:v>
                </c:pt>
                <c:pt idx="218">
                  <c:v>14.8</c:v>
                </c:pt>
                <c:pt idx="219">
                  <c:v>14.9</c:v>
                </c:pt>
                <c:pt idx="220">
                  <c:v>15</c:v>
                </c:pt>
                <c:pt idx="221">
                  <c:v>15.1</c:v>
                </c:pt>
                <c:pt idx="222">
                  <c:v>15.2</c:v>
                </c:pt>
                <c:pt idx="223">
                  <c:v>15.3</c:v>
                </c:pt>
                <c:pt idx="224">
                  <c:v>15.4</c:v>
                </c:pt>
                <c:pt idx="225">
                  <c:v>15.5</c:v>
                </c:pt>
                <c:pt idx="226">
                  <c:v>15.6</c:v>
                </c:pt>
                <c:pt idx="227">
                  <c:v>15.7</c:v>
                </c:pt>
                <c:pt idx="228">
                  <c:v>15.8</c:v>
                </c:pt>
                <c:pt idx="229">
                  <c:v>15.9</c:v>
                </c:pt>
                <c:pt idx="230">
                  <c:v>16</c:v>
                </c:pt>
                <c:pt idx="231">
                  <c:v>16.100000000000001</c:v>
                </c:pt>
                <c:pt idx="232">
                  <c:v>16.2</c:v>
                </c:pt>
                <c:pt idx="233">
                  <c:v>16.3</c:v>
                </c:pt>
                <c:pt idx="234">
                  <c:v>16.399999999999999</c:v>
                </c:pt>
                <c:pt idx="235">
                  <c:v>16.5</c:v>
                </c:pt>
                <c:pt idx="236">
                  <c:v>16.600000000000001</c:v>
                </c:pt>
                <c:pt idx="237">
                  <c:v>16.7</c:v>
                </c:pt>
                <c:pt idx="238">
                  <c:v>16.8</c:v>
                </c:pt>
                <c:pt idx="239">
                  <c:v>16.899999999999999</c:v>
                </c:pt>
                <c:pt idx="240">
                  <c:v>17</c:v>
                </c:pt>
                <c:pt idx="241">
                  <c:v>17.100000000000001</c:v>
                </c:pt>
                <c:pt idx="242">
                  <c:v>17.2</c:v>
                </c:pt>
                <c:pt idx="243">
                  <c:v>17.3</c:v>
                </c:pt>
                <c:pt idx="244">
                  <c:v>17.399999999999999</c:v>
                </c:pt>
                <c:pt idx="245">
                  <c:v>17.5</c:v>
                </c:pt>
                <c:pt idx="246">
                  <c:v>17.600000000000001</c:v>
                </c:pt>
                <c:pt idx="247">
                  <c:v>17.7</c:v>
                </c:pt>
                <c:pt idx="248">
                  <c:v>17.8</c:v>
                </c:pt>
                <c:pt idx="249">
                  <c:v>17.899999999999999</c:v>
                </c:pt>
                <c:pt idx="250">
                  <c:v>18</c:v>
                </c:pt>
                <c:pt idx="251">
                  <c:v>18.100000000000001</c:v>
                </c:pt>
                <c:pt idx="252">
                  <c:v>18.2</c:v>
                </c:pt>
                <c:pt idx="253">
                  <c:v>18.3</c:v>
                </c:pt>
                <c:pt idx="254">
                  <c:v>18.399999999999999</c:v>
                </c:pt>
                <c:pt idx="255">
                  <c:v>18.5</c:v>
                </c:pt>
                <c:pt idx="256">
                  <c:v>18.600000000000001</c:v>
                </c:pt>
                <c:pt idx="257">
                  <c:v>18.7</c:v>
                </c:pt>
                <c:pt idx="258">
                  <c:v>18.8</c:v>
                </c:pt>
                <c:pt idx="259">
                  <c:v>18.899999999999999</c:v>
                </c:pt>
                <c:pt idx="260">
                  <c:v>19</c:v>
                </c:pt>
                <c:pt idx="261">
                  <c:v>19.100000000000001</c:v>
                </c:pt>
                <c:pt idx="262">
                  <c:v>19.2</c:v>
                </c:pt>
                <c:pt idx="263">
                  <c:v>19.3</c:v>
                </c:pt>
                <c:pt idx="264">
                  <c:v>19.399999999999999</c:v>
                </c:pt>
                <c:pt idx="265">
                  <c:v>19.5</c:v>
                </c:pt>
                <c:pt idx="266">
                  <c:v>19.600000000000001</c:v>
                </c:pt>
                <c:pt idx="267">
                  <c:v>19.7</c:v>
                </c:pt>
                <c:pt idx="268">
                  <c:v>19.8</c:v>
                </c:pt>
                <c:pt idx="269">
                  <c:v>19.899999999999999</c:v>
                </c:pt>
                <c:pt idx="270">
                  <c:v>20</c:v>
                </c:pt>
                <c:pt idx="271">
                  <c:v>20.100000000000001</c:v>
                </c:pt>
                <c:pt idx="272">
                  <c:v>20.2</c:v>
                </c:pt>
                <c:pt idx="273">
                  <c:v>20.3</c:v>
                </c:pt>
                <c:pt idx="274">
                  <c:v>20.399999999999999</c:v>
                </c:pt>
                <c:pt idx="275">
                  <c:v>20.5</c:v>
                </c:pt>
                <c:pt idx="276">
                  <c:v>20.6</c:v>
                </c:pt>
                <c:pt idx="277">
                  <c:v>20.7</c:v>
                </c:pt>
                <c:pt idx="278">
                  <c:v>20.8</c:v>
                </c:pt>
                <c:pt idx="279">
                  <c:v>20.9</c:v>
                </c:pt>
                <c:pt idx="280">
                  <c:v>21</c:v>
                </c:pt>
                <c:pt idx="281">
                  <c:v>21.1</c:v>
                </c:pt>
                <c:pt idx="282">
                  <c:v>21.2</c:v>
                </c:pt>
                <c:pt idx="283">
                  <c:v>21.3</c:v>
                </c:pt>
                <c:pt idx="284">
                  <c:v>21.4</c:v>
                </c:pt>
                <c:pt idx="285">
                  <c:v>21.5</c:v>
                </c:pt>
                <c:pt idx="286">
                  <c:v>21.6</c:v>
                </c:pt>
                <c:pt idx="287">
                  <c:v>21.7</c:v>
                </c:pt>
                <c:pt idx="288">
                  <c:v>21.8</c:v>
                </c:pt>
                <c:pt idx="289">
                  <c:v>21.9</c:v>
                </c:pt>
                <c:pt idx="290">
                  <c:v>22</c:v>
                </c:pt>
                <c:pt idx="291">
                  <c:v>22.1</c:v>
                </c:pt>
                <c:pt idx="292">
                  <c:v>22.2</c:v>
                </c:pt>
                <c:pt idx="293">
                  <c:v>22.3</c:v>
                </c:pt>
                <c:pt idx="294">
                  <c:v>22.4</c:v>
                </c:pt>
                <c:pt idx="295">
                  <c:v>22.5</c:v>
                </c:pt>
                <c:pt idx="296">
                  <c:v>22.6</c:v>
                </c:pt>
                <c:pt idx="297">
                  <c:v>22.7</c:v>
                </c:pt>
                <c:pt idx="298">
                  <c:v>22.8</c:v>
                </c:pt>
                <c:pt idx="299">
                  <c:v>22.9</c:v>
                </c:pt>
                <c:pt idx="300">
                  <c:v>23</c:v>
                </c:pt>
                <c:pt idx="301">
                  <c:v>23.1</c:v>
                </c:pt>
                <c:pt idx="302">
                  <c:v>23.2</c:v>
                </c:pt>
                <c:pt idx="303">
                  <c:v>23.3</c:v>
                </c:pt>
                <c:pt idx="304">
                  <c:v>23.4</c:v>
                </c:pt>
                <c:pt idx="305">
                  <c:v>23.5</c:v>
                </c:pt>
                <c:pt idx="306">
                  <c:v>23.6</c:v>
                </c:pt>
                <c:pt idx="307">
                  <c:v>23.7</c:v>
                </c:pt>
                <c:pt idx="308">
                  <c:v>23.8</c:v>
                </c:pt>
                <c:pt idx="309">
                  <c:v>23.9</c:v>
                </c:pt>
                <c:pt idx="310">
                  <c:v>24</c:v>
                </c:pt>
                <c:pt idx="311">
                  <c:v>24.1</c:v>
                </c:pt>
                <c:pt idx="312">
                  <c:v>24.2</c:v>
                </c:pt>
                <c:pt idx="313">
                  <c:v>24.3</c:v>
                </c:pt>
                <c:pt idx="314">
                  <c:v>24.4</c:v>
                </c:pt>
                <c:pt idx="315">
                  <c:v>24.5</c:v>
                </c:pt>
                <c:pt idx="316">
                  <c:v>24.6</c:v>
                </c:pt>
                <c:pt idx="317">
                  <c:v>24.7</c:v>
                </c:pt>
                <c:pt idx="318">
                  <c:v>24.8</c:v>
                </c:pt>
                <c:pt idx="319">
                  <c:v>24.9</c:v>
                </c:pt>
                <c:pt idx="320">
                  <c:v>25</c:v>
                </c:pt>
                <c:pt idx="321">
                  <c:v>25.1</c:v>
                </c:pt>
                <c:pt idx="322">
                  <c:v>25.2</c:v>
                </c:pt>
                <c:pt idx="323">
                  <c:v>25.3</c:v>
                </c:pt>
                <c:pt idx="324">
                  <c:v>25.4</c:v>
                </c:pt>
                <c:pt idx="325">
                  <c:v>25.5</c:v>
                </c:pt>
                <c:pt idx="326">
                  <c:v>25.6</c:v>
                </c:pt>
                <c:pt idx="327">
                  <c:v>25.7</c:v>
                </c:pt>
                <c:pt idx="328">
                  <c:v>25.8</c:v>
                </c:pt>
                <c:pt idx="329">
                  <c:v>25.9</c:v>
                </c:pt>
                <c:pt idx="330">
                  <c:v>26</c:v>
                </c:pt>
                <c:pt idx="331">
                  <c:v>26.1</c:v>
                </c:pt>
                <c:pt idx="332">
                  <c:v>26.2</c:v>
                </c:pt>
                <c:pt idx="333">
                  <c:v>26.3</c:v>
                </c:pt>
                <c:pt idx="334">
                  <c:v>26.4</c:v>
                </c:pt>
                <c:pt idx="335">
                  <c:v>26.5</c:v>
                </c:pt>
                <c:pt idx="336">
                  <c:v>26.6</c:v>
                </c:pt>
                <c:pt idx="337">
                  <c:v>26.7</c:v>
                </c:pt>
                <c:pt idx="338">
                  <c:v>26.8</c:v>
                </c:pt>
                <c:pt idx="339">
                  <c:v>26.9</c:v>
                </c:pt>
                <c:pt idx="340">
                  <c:v>27</c:v>
                </c:pt>
                <c:pt idx="341">
                  <c:v>27.1</c:v>
                </c:pt>
                <c:pt idx="342">
                  <c:v>27.2</c:v>
                </c:pt>
                <c:pt idx="343">
                  <c:v>27.3</c:v>
                </c:pt>
                <c:pt idx="344">
                  <c:v>27.4</c:v>
                </c:pt>
                <c:pt idx="345">
                  <c:v>27.5</c:v>
                </c:pt>
                <c:pt idx="346">
                  <c:v>27.6</c:v>
                </c:pt>
                <c:pt idx="347">
                  <c:v>27.7</c:v>
                </c:pt>
                <c:pt idx="348">
                  <c:v>27.8</c:v>
                </c:pt>
                <c:pt idx="349">
                  <c:v>27.9</c:v>
                </c:pt>
                <c:pt idx="350">
                  <c:v>28</c:v>
                </c:pt>
                <c:pt idx="351">
                  <c:v>28.1</c:v>
                </c:pt>
                <c:pt idx="352">
                  <c:v>28.2</c:v>
                </c:pt>
                <c:pt idx="353">
                  <c:v>28.3</c:v>
                </c:pt>
                <c:pt idx="354">
                  <c:v>28.4</c:v>
                </c:pt>
                <c:pt idx="355">
                  <c:v>28.5</c:v>
                </c:pt>
                <c:pt idx="356">
                  <c:v>28.6</c:v>
                </c:pt>
                <c:pt idx="357">
                  <c:v>28.7</c:v>
                </c:pt>
                <c:pt idx="358">
                  <c:v>28.8</c:v>
                </c:pt>
                <c:pt idx="359">
                  <c:v>28.9</c:v>
                </c:pt>
                <c:pt idx="360">
                  <c:v>29</c:v>
                </c:pt>
                <c:pt idx="361">
                  <c:v>29.1</c:v>
                </c:pt>
                <c:pt idx="362">
                  <c:v>29.2</c:v>
                </c:pt>
                <c:pt idx="363">
                  <c:v>29.3</c:v>
                </c:pt>
                <c:pt idx="364">
                  <c:v>29.4</c:v>
                </c:pt>
                <c:pt idx="365">
                  <c:v>29.5</c:v>
                </c:pt>
                <c:pt idx="366">
                  <c:v>29.6</c:v>
                </c:pt>
                <c:pt idx="367">
                  <c:v>29.7</c:v>
                </c:pt>
                <c:pt idx="368">
                  <c:v>29.8</c:v>
                </c:pt>
                <c:pt idx="369">
                  <c:v>29.9</c:v>
                </c:pt>
                <c:pt idx="370">
                  <c:v>30</c:v>
                </c:pt>
                <c:pt idx="371">
                  <c:v>30.1</c:v>
                </c:pt>
                <c:pt idx="372">
                  <c:v>30.2</c:v>
                </c:pt>
                <c:pt idx="373">
                  <c:v>30.3</c:v>
                </c:pt>
                <c:pt idx="374">
                  <c:v>30.4</c:v>
                </c:pt>
                <c:pt idx="375">
                  <c:v>30.5</c:v>
                </c:pt>
                <c:pt idx="376">
                  <c:v>30.6</c:v>
                </c:pt>
                <c:pt idx="377">
                  <c:v>30.7</c:v>
                </c:pt>
                <c:pt idx="378">
                  <c:v>30.8</c:v>
                </c:pt>
                <c:pt idx="379">
                  <c:v>30.9</c:v>
                </c:pt>
                <c:pt idx="380">
                  <c:v>31</c:v>
                </c:pt>
                <c:pt idx="381">
                  <c:v>31.1</c:v>
                </c:pt>
                <c:pt idx="382">
                  <c:v>31.2</c:v>
                </c:pt>
                <c:pt idx="383">
                  <c:v>31.3</c:v>
                </c:pt>
                <c:pt idx="384">
                  <c:v>31.4</c:v>
                </c:pt>
                <c:pt idx="385">
                  <c:v>31.5</c:v>
                </c:pt>
                <c:pt idx="386">
                  <c:v>31.6</c:v>
                </c:pt>
                <c:pt idx="387">
                  <c:v>31.7</c:v>
                </c:pt>
                <c:pt idx="388">
                  <c:v>31.8</c:v>
                </c:pt>
                <c:pt idx="389">
                  <c:v>31.9</c:v>
                </c:pt>
                <c:pt idx="390">
                  <c:v>32</c:v>
                </c:pt>
                <c:pt idx="391">
                  <c:v>32.1</c:v>
                </c:pt>
                <c:pt idx="392">
                  <c:v>32.200000000000003</c:v>
                </c:pt>
                <c:pt idx="393">
                  <c:v>32.299999999999997</c:v>
                </c:pt>
                <c:pt idx="394">
                  <c:v>32.4</c:v>
                </c:pt>
                <c:pt idx="395">
                  <c:v>32.5</c:v>
                </c:pt>
                <c:pt idx="396">
                  <c:v>32.6</c:v>
                </c:pt>
                <c:pt idx="397">
                  <c:v>32.700000000000003</c:v>
                </c:pt>
                <c:pt idx="398">
                  <c:v>32.799999999999997</c:v>
                </c:pt>
                <c:pt idx="399">
                  <c:v>32.9</c:v>
                </c:pt>
                <c:pt idx="400">
                  <c:v>33</c:v>
                </c:pt>
                <c:pt idx="401">
                  <c:v>33.1</c:v>
                </c:pt>
                <c:pt idx="402">
                  <c:v>33.200000000000003</c:v>
                </c:pt>
                <c:pt idx="403">
                  <c:v>33.299999999999997</c:v>
                </c:pt>
                <c:pt idx="404">
                  <c:v>33.4</c:v>
                </c:pt>
                <c:pt idx="405">
                  <c:v>33.5</c:v>
                </c:pt>
                <c:pt idx="406">
                  <c:v>33.6</c:v>
                </c:pt>
                <c:pt idx="407">
                  <c:v>33.700000000000003</c:v>
                </c:pt>
                <c:pt idx="408">
                  <c:v>33.799999999999997</c:v>
                </c:pt>
                <c:pt idx="409">
                  <c:v>33.9</c:v>
                </c:pt>
                <c:pt idx="410">
                  <c:v>34</c:v>
                </c:pt>
                <c:pt idx="411">
                  <c:v>34.1</c:v>
                </c:pt>
                <c:pt idx="412">
                  <c:v>34.200000000000003</c:v>
                </c:pt>
                <c:pt idx="413">
                  <c:v>34.299999999999997</c:v>
                </c:pt>
                <c:pt idx="414">
                  <c:v>34.4</c:v>
                </c:pt>
                <c:pt idx="415">
                  <c:v>34.5</c:v>
                </c:pt>
                <c:pt idx="416">
                  <c:v>34.6</c:v>
                </c:pt>
                <c:pt idx="417">
                  <c:v>34.700000000000003</c:v>
                </c:pt>
                <c:pt idx="418">
                  <c:v>34.799999999999997</c:v>
                </c:pt>
                <c:pt idx="419">
                  <c:v>34.9</c:v>
                </c:pt>
                <c:pt idx="420">
                  <c:v>35</c:v>
                </c:pt>
                <c:pt idx="421">
                  <c:v>35.1</c:v>
                </c:pt>
                <c:pt idx="422">
                  <c:v>35.200000000000003</c:v>
                </c:pt>
                <c:pt idx="423">
                  <c:v>35.299999999999997</c:v>
                </c:pt>
                <c:pt idx="424">
                  <c:v>35.4</c:v>
                </c:pt>
                <c:pt idx="425">
                  <c:v>35.5</c:v>
                </c:pt>
                <c:pt idx="426">
                  <c:v>35.6</c:v>
                </c:pt>
                <c:pt idx="427">
                  <c:v>35.700000000000003</c:v>
                </c:pt>
                <c:pt idx="428">
                  <c:v>35.799999999999997</c:v>
                </c:pt>
                <c:pt idx="429">
                  <c:v>35.9</c:v>
                </c:pt>
                <c:pt idx="430">
                  <c:v>36</c:v>
                </c:pt>
                <c:pt idx="431">
                  <c:v>36.1</c:v>
                </c:pt>
                <c:pt idx="432">
                  <c:v>36.200000000000003</c:v>
                </c:pt>
                <c:pt idx="433">
                  <c:v>36.299999999999997</c:v>
                </c:pt>
                <c:pt idx="434">
                  <c:v>36.4</c:v>
                </c:pt>
                <c:pt idx="435">
                  <c:v>36.5</c:v>
                </c:pt>
                <c:pt idx="436">
                  <c:v>36.6</c:v>
                </c:pt>
                <c:pt idx="437">
                  <c:v>36.700000000000003</c:v>
                </c:pt>
                <c:pt idx="438">
                  <c:v>36.799999999999997</c:v>
                </c:pt>
                <c:pt idx="439">
                  <c:v>36.9</c:v>
                </c:pt>
                <c:pt idx="440">
                  <c:v>37</c:v>
                </c:pt>
                <c:pt idx="441">
                  <c:v>37.1</c:v>
                </c:pt>
                <c:pt idx="442">
                  <c:v>37.200000000000003</c:v>
                </c:pt>
                <c:pt idx="443">
                  <c:v>37.299999999999997</c:v>
                </c:pt>
                <c:pt idx="444">
                  <c:v>37.4</c:v>
                </c:pt>
                <c:pt idx="445">
                  <c:v>37.5</c:v>
                </c:pt>
                <c:pt idx="446">
                  <c:v>37.6</c:v>
                </c:pt>
                <c:pt idx="447">
                  <c:v>37.700000000000003</c:v>
                </c:pt>
                <c:pt idx="448">
                  <c:v>37.799999999999997</c:v>
                </c:pt>
                <c:pt idx="449">
                  <c:v>37.9</c:v>
                </c:pt>
                <c:pt idx="450">
                  <c:v>38</c:v>
                </c:pt>
                <c:pt idx="451">
                  <c:v>38.1</c:v>
                </c:pt>
                <c:pt idx="452">
                  <c:v>38.200000000000003</c:v>
                </c:pt>
                <c:pt idx="453">
                  <c:v>38.299999999999997</c:v>
                </c:pt>
                <c:pt idx="454">
                  <c:v>38.4</c:v>
                </c:pt>
                <c:pt idx="455">
                  <c:v>38.5</c:v>
                </c:pt>
                <c:pt idx="456">
                  <c:v>38.6</c:v>
                </c:pt>
                <c:pt idx="457">
                  <c:v>38.700000000000003</c:v>
                </c:pt>
                <c:pt idx="458">
                  <c:v>38.799999999999997</c:v>
                </c:pt>
                <c:pt idx="459">
                  <c:v>38.9</c:v>
                </c:pt>
                <c:pt idx="460">
                  <c:v>39</c:v>
                </c:pt>
                <c:pt idx="461">
                  <c:v>39.1</c:v>
                </c:pt>
                <c:pt idx="462">
                  <c:v>39.200000000000003</c:v>
                </c:pt>
                <c:pt idx="463">
                  <c:v>39.299999999999997</c:v>
                </c:pt>
                <c:pt idx="464">
                  <c:v>39.4</c:v>
                </c:pt>
                <c:pt idx="465">
                  <c:v>39.5</c:v>
                </c:pt>
                <c:pt idx="466">
                  <c:v>39.6</c:v>
                </c:pt>
                <c:pt idx="467">
                  <c:v>39.700000000000003</c:v>
                </c:pt>
                <c:pt idx="468">
                  <c:v>39.799999999999997</c:v>
                </c:pt>
                <c:pt idx="469">
                  <c:v>39.9</c:v>
                </c:pt>
                <c:pt idx="470">
                  <c:v>40</c:v>
                </c:pt>
                <c:pt idx="471">
                  <c:v>40.1</c:v>
                </c:pt>
                <c:pt idx="472">
                  <c:v>40.200000000000003</c:v>
                </c:pt>
                <c:pt idx="473">
                  <c:v>40.299999999999997</c:v>
                </c:pt>
                <c:pt idx="474">
                  <c:v>40.4</c:v>
                </c:pt>
                <c:pt idx="475">
                  <c:v>40.5</c:v>
                </c:pt>
                <c:pt idx="476">
                  <c:v>40.6</c:v>
                </c:pt>
                <c:pt idx="477">
                  <c:v>40.700000000000003</c:v>
                </c:pt>
                <c:pt idx="478">
                  <c:v>40.799999999999997</c:v>
                </c:pt>
                <c:pt idx="479">
                  <c:v>40.9</c:v>
                </c:pt>
                <c:pt idx="480">
                  <c:v>41</c:v>
                </c:pt>
                <c:pt idx="481">
                  <c:v>41.1</c:v>
                </c:pt>
                <c:pt idx="482">
                  <c:v>41.2</c:v>
                </c:pt>
                <c:pt idx="483">
                  <c:v>41.3</c:v>
                </c:pt>
                <c:pt idx="484">
                  <c:v>41.4</c:v>
                </c:pt>
                <c:pt idx="485">
                  <c:v>41.5</c:v>
                </c:pt>
                <c:pt idx="486">
                  <c:v>41.6</c:v>
                </c:pt>
                <c:pt idx="487">
                  <c:v>41.7</c:v>
                </c:pt>
                <c:pt idx="488">
                  <c:v>41.8</c:v>
                </c:pt>
                <c:pt idx="489">
                  <c:v>41.9</c:v>
                </c:pt>
                <c:pt idx="490">
                  <c:v>42</c:v>
                </c:pt>
                <c:pt idx="491">
                  <c:v>42.1</c:v>
                </c:pt>
                <c:pt idx="492">
                  <c:v>42.2</c:v>
                </c:pt>
                <c:pt idx="493">
                  <c:v>42.3</c:v>
                </c:pt>
                <c:pt idx="494">
                  <c:v>42.4</c:v>
                </c:pt>
                <c:pt idx="495">
                  <c:v>42.5</c:v>
                </c:pt>
                <c:pt idx="496">
                  <c:v>42.6</c:v>
                </c:pt>
                <c:pt idx="497">
                  <c:v>42.7</c:v>
                </c:pt>
                <c:pt idx="498">
                  <c:v>42.8</c:v>
                </c:pt>
                <c:pt idx="499">
                  <c:v>42.9</c:v>
                </c:pt>
                <c:pt idx="500">
                  <c:v>43</c:v>
                </c:pt>
                <c:pt idx="501">
                  <c:v>43.1</c:v>
                </c:pt>
                <c:pt idx="502">
                  <c:v>43.2</c:v>
                </c:pt>
                <c:pt idx="503">
                  <c:v>43.3</c:v>
                </c:pt>
                <c:pt idx="504">
                  <c:v>43.4</c:v>
                </c:pt>
                <c:pt idx="505">
                  <c:v>43.5</c:v>
                </c:pt>
                <c:pt idx="506">
                  <c:v>43.6</c:v>
                </c:pt>
                <c:pt idx="507">
                  <c:v>43.7</c:v>
                </c:pt>
                <c:pt idx="508">
                  <c:v>43.8</c:v>
                </c:pt>
                <c:pt idx="509">
                  <c:v>43.9</c:v>
                </c:pt>
                <c:pt idx="510">
                  <c:v>44</c:v>
                </c:pt>
                <c:pt idx="511">
                  <c:v>44.1</c:v>
                </c:pt>
                <c:pt idx="512">
                  <c:v>44.2</c:v>
                </c:pt>
                <c:pt idx="513">
                  <c:v>44.3</c:v>
                </c:pt>
                <c:pt idx="514">
                  <c:v>44.4</c:v>
                </c:pt>
                <c:pt idx="515">
                  <c:v>44.5</c:v>
                </c:pt>
                <c:pt idx="516">
                  <c:v>44.6</c:v>
                </c:pt>
                <c:pt idx="517">
                  <c:v>44.7</c:v>
                </c:pt>
                <c:pt idx="518">
                  <c:v>44.8</c:v>
                </c:pt>
                <c:pt idx="519">
                  <c:v>44.9</c:v>
                </c:pt>
                <c:pt idx="520">
                  <c:v>45</c:v>
                </c:pt>
                <c:pt idx="521">
                  <c:v>45.1</c:v>
                </c:pt>
                <c:pt idx="522">
                  <c:v>45.2</c:v>
                </c:pt>
                <c:pt idx="523">
                  <c:v>45.3</c:v>
                </c:pt>
                <c:pt idx="524">
                  <c:v>45.4</c:v>
                </c:pt>
                <c:pt idx="525">
                  <c:v>45.5</c:v>
                </c:pt>
                <c:pt idx="526">
                  <c:v>45.6</c:v>
                </c:pt>
                <c:pt idx="527">
                  <c:v>45.7</c:v>
                </c:pt>
                <c:pt idx="528">
                  <c:v>45.8</c:v>
                </c:pt>
                <c:pt idx="529">
                  <c:v>45.9</c:v>
                </c:pt>
                <c:pt idx="530">
                  <c:v>46</c:v>
                </c:pt>
                <c:pt idx="531">
                  <c:v>46.1</c:v>
                </c:pt>
                <c:pt idx="532">
                  <c:v>46.2</c:v>
                </c:pt>
                <c:pt idx="533">
                  <c:v>46.3</c:v>
                </c:pt>
                <c:pt idx="534">
                  <c:v>46.4</c:v>
                </c:pt>
                <c:pt idx="535">
                  <c:v>46.5</c:v>
                </c:pt>
                <c:pt idx="536">
                  <c:v>46.6</c:v>
                </c:pt>
                <c:pt idx="537">
                  <c:v>46.7</c:v>
                </c:pt>
                <c:pt idx="538">
                  <c:v>46.8</c:v>
                </c:pt>
                <c:pt idx="539">
                  <c:v>46.9</c:v>
                </c:pt>
                <c:pt idx="540">
                  <c:v>47</c:v>
                </c:pt>
                <c:pt idx="541">
                  <c:v>47.1</c:v>
                </c:pt>
                <c:pt idx="542">
                  <c:v>47.2</c:v>
                </c:pt>
                <c:pt idx="543">
                  <c:v>47.3</c:v>
                </c:pt>
                <c:pt idx="544">
                  <c:v>47.4</c:v>
                </c:pt>
                <c:pt idx="545">
                  <c:v>47.5</c:v>
                </c:pt>
                <c:pt idx="546">
                  <c:v>47.6</c:v>
                </c:pt>
                <c:pt idx="547">
                  <c:v>47.7</c:v>
                </c:pt>
                <c:pt idx="548">
                  <c:v>47.8</c:v>
                </c:pt>
                <c:pt idx="549">
                  <c:v>47.9</c:v>
                </c:pt>
                <c:pt idx="550">
                  <c:v>48</c:v>
                </c:pt>
                <c:pt idx="551">
                  <c:v>48.1</c:v>
                </c:pt>
                <c:pt idx="552">
                  <c:v>48.2</c:v>
                </c:pt>
                <c:pt idx="553">
                  <c:v>48.3</c:v>
                </c:pt>
                <c:pt idx="554">
                  <c:v>48.4</c:v>
                </c:pt>
                <c:pt idx="555">
                  <c:v>48.5</c:v>
                </c:pt>
                <c:pt idx="556">
                  <c:v>48.6</c:v>
                </c:pt>
                <c:pt idx="557">
                  <c:v>48.7</c:v>
                </c:pt>
                <c:pt idx="558">
                  <c:v>48.8</c:v>
                </c:pt>
                <c:pt idx="559">
                  <c:v>48.9</c:v>
                </c:pt>
                <c:pt idx="560">
                  <c:v>49</c:v>
                </c:pt>
                <c:pt idx="561">
                  <c:v>49.1</c:v>
                </c:pt>
                <c:pt idx="562">
                  <c:v>49.2</c:v>
                </c:pt>
                <c:pt idx="563">
                  <c:v>49.3</c:v>
                </c:pt>
                <c:pt idx="564">
                  <c:v>49.4</c:v>
                </c:pt>
                <c:pt idx="565">
                  <c:v>49.5</c:v>
                </c:pt>
                <c:pt idx="566">
                  <c:v>49.6</c:v>
                </c:pt>
                <c:pt idx="567">
                  <c:v>49.7</c:v>
                </c:pt>
                <c:pt idx="568">
                  <c:v>49.8</c:v>
                </c:pt>
                <c:pt idx="569">
                  <c:v>49.9</c:v>
                </c:pt>
                <c:pt idx="570">
                  <c:v>50</c:v>
                </c:pt>
                <c:pt idx="571">
                  <c:v>50.1</c:v>
                </c:pt>
                <c:pt idx="572">
                  <c:v>50.2</c:v>
                </c:pt>
                <c:pt idx="573">
                  <c:v>50.3</c:v>
                </c:pt>
                <c:pt idx="574">
                  <c:v>50.4</c:v>
                </c:pt>
                <c:pt idx="575">
                  <c:v>50.5</c:v>
                </c:pt>
                <c:pt idx="576">
                  <c:v>50.6</c:v>
                </c:pt>
                <c:pt idx="577">
                  <c:v>50.7</c:v>
                </c:pt>
                <c:pt idx="578">
                  <c:v>50.8</c:v>
                </c:pt>
                <c:pt idx="579">
                  <c:v>50.9</c:v>
                </c:pt>
                <c:pt idx="580">
                  <c:v>51</c:v>
                </c:pt>
                <c:pt idx="581">
                  <c:v>51.1</c:v>
                </c:pt>
                <c:pt idx="582">
                  <c:v>51.2</c:v>
                </c:pt>
                <c:pt idx="583">
                  <c:v>51.3</c:v>
                </c:pt>
                <c:pt idx="584">
                  <c:v>51.4</c:v>
                </c:pt>
                <c:pt idx="585">
                  <c:v>51.5</c:v>
                </c:pt>
                <c:pt idx="586">
                  <c:v>51.6</c:v>
                </c:pt>
                <c:pt idx="587">
                  <c:v>51.7</c:v>
                </c:pt>
                <c:pt idx="588">
                  <c:v>51.8</c:v>
                </c:pt>
                <c:pt idx="589">
                  <c:v>51.9</c:v>
                </c:pt>
                <c:pt idx="590">
                  <c:v>52</c:v>
                </c:pt>
                <c:pt idx="591">
                  <c:v>52.1</c:v>
                </c:pt>
                <c:pt idx="592">
                  <c:v>52.2</c:v>
                </c:pt>
                <c:pt idx="593">
                  <c:v>52.3</c:v>
                </c:pt>
                <c:pt idx="594">
                  <c:v>52.4</c:v>
                </c:pt>
                <c:pt idx="595">
                  <c:v>52.5</c:v>
                </c:pt>
                <c:pt idx="596">
                  <c:v>52.6</c:v>
                </c:pt>
                <c:pt idx="597">
                  <c:v>52.7</c:v>
                </c:pt>
                <c:pt idx="598">
                  <c:v>52.8</c:v>
                </c:pt>
                <c:pt idx="599">
                  <c:v>52.9</c:v>
                </c:pt>
                <c:pt idx="600">
                  <c:v>53</c:v>
                </c:pt>
                <c:pt idx="601">
                  <c:v>53.1</c:v>
                </c:pt>
                <c:pt idx="602">
                  <c:v>53.2</c:v>
                </c:pt>
                <c:pt idx="603">
                  <c:v>53.3</c:v>
                </c:pt>
                <c:pt idx="604">
                  <c:v>53.4</c:v>
                </c:pt>
                <c:pt idx="605">
                  <c:v>53.5</c:v>
                </c:pt>
                <c:pt idx="606">
                  <c:v>53.6</c:v>
                </c:pt>
                <c:pt idx="607">
                  <c:v>53.7</c:v>
                </c:pt>
                <c:pt idx="608">
                  <c:v>53.8</c:v>
                </c:pt>
                <c:pt idx="609">
                  <c:v>53.9</c:v>
                </c:pt>
                <c:pt idx="610">
                  <c:v>54</c:v>
                </c:pt>
              </c:numCache>
            </c:numRef>
          </c:xVal>
          <c:yVal>
            <c:numRef>
              <c:f>Data!$AJ$4:$AJ$614</c:f>
              <c:numCache>
                <c:formatCode>General</c:formatCode>
                <c:ptCount val="611"/>
                <c:pt idx="0">
                  <c:v>64.580000000000013</c:v>
                </c:pt>
                <c:pt idx="1">
                  <c:v>64.580000000000013</c:v>
                </c:pt>
                <c:pt idx="2">
                  <c:v>64.400000000000006</c:v>
                </c:pt>
                <c:pt idx="3">
                  <c:v>64.400000000000006</c:v>
                </c:pt>
                <c:pt idx="4">
                  <c:v>64.400000000000006</c:v>
                </c:pt>
                <c:pt idx="5">
                  <c:v>64.400000000000006</c:v>
                </c:pt>
                <c:pt idx="6">
                  <c:v>64.400000000000006</c:v>
                </c:pt>
                <c:pt idx="7">
                  <c:v>64.400000000000006</c:v>
                </c:pt>
                <c:pt idx="8">
                  <c:v>64.400000000000006</c:v>
                </c:pt>
                <c:pt idx="9">
                  <c:v>64.400000000000006</c:v>
                </c:pt>
                <c:pt idx="10">
                  <c:v>64.400000000000006</c:v>
                </c:pt>
                <c:pt idx="11">
                  <c:v>64.400000000000006</c:v>
                </c:pt>
                <c:pt idx="12">
                  <c:v>64.400000000000006</c:v>
                </c:pt>
                <c:pt idx="13">
                  <c:v>64.400000000000006</c:v>
                </c:pt>
                <c:pt idx="14">
                  <c:v>64.22</c:v>
                </c:pt>
                <c:pt idx="15">
                  <c:v>64.400000000000006</c:v>
                </c:pt>
                <c:pt idx="16">
                  <c:v>64.400000000000006</c:v>
                </c:pt>
                <c:pt idx="17">
                  <c:v>64.22</c:v>
                </c:pt>
                <c:pt idx="18">
                  <c:v>64.22</c:v>
                </c:pt>
                <c:pt idx="19">
                  <c:v>64.22</c:v>
                </c:pt>
                <c:pt idx="20">
                  <c:v>64.22</c:v>
                </c:pt>
                <c:pt idx="21">
                  <c:v>64.22</c:v>
                </c:pt>
                <c:pt idx="22">
                  <c:v>64.22</c:v>
                </c:pt>
                <c:pt idx="23">
                  <c:v>64.22</c:v>
                </c:pt>
                <c:pt idx="24">
                  <c:v>64.22</c:v>
                </c:pt>
                <c:pt idx="25">
                  <c:v>64.22</c:v>
                </c:pt>
                <c:pt idx="26">
                  <c:v>64.22</c:v>
                </c:pt>
                <c:pt idx="27">
                  <c:v>64.22</c:v>
                </c:pt>
                <c:pt idx="28">
                  <c:v>64.22</c:v>
                </c:pt>
                <c:pt idx="29">
                  <c:v>64.22</c:v>
                </c:pt>
                <c:pt idx="30">
                  <c:v>64.400000000000006</c:v>
                </c:pt>
                <c:pt idx="31">
                  <c:v>64.400000000000006</c:v>
                </c:pt>
                <c:pt idx="32">
                  <c:v>64.400000000000006</c:v>
                </c:pt>
                <c:pt idx="33">
                  <c:v>64.039999999999992</c:v>
                </c:pt>
                <c:pt idx="34">
                  <c:v>64.400000000000006</c:v>
                </c:pt>
                <c:pt idx="35">
                  <c:v>64.400000000000006</c:v>
                </c:pt>
                <c:pt idx="36">
                  <c:v>64.400000000000006</c:v>
                </c:pt>
                <c:pt idx="37">
                  <c:v>64.400000000000006</c:v>
                </c:pt>
                <c:pt idx="38">
                  <c:v>64.039999999999992</c:v>
                </c:pt>
                <c:pt idx="39">
                  <c:v>64.039999999999992</c:v>
                </c:pt>
                <c:pt idx="40">
                  <c:v>64.22</c:v>
                </c:pt>
                <c:pt idx="41">
                  <c:v>64.22</c:v>
                </c:pt>
                <c:pt idx="42">
                  <c:v>64.22</c:v>
                </c:pt>
                <c:pt idx="43">
                  <c:v>64.22</c:v>
                </c:pt>
                <c:pt idx="44">
                  <c:v>64.039999999999992</c:v>
                </c:pt>
                <c:pt idx="45">
                  <c:v>64.22</c:v>
                </c:pt>
                <c:pt idx="46">
                  <c:v>64.22</c:v>
                </c:pt>
                <c:pt idx="47">
                  <c:v>64.22</c:v>
                </c:pt>
                <c:pt idx="48">
                  <c:v>64.22</c:v>
                </c:pt>
                <c:pt idx="49">
                  <c:v>64.039999999999992</c:v>
                </c:pt>
                <c:pt idx="50">
                  <c:v>63.319999999999993</c:v>
                </c:pt>
                <c:pt idx="51">
                  <c:v>63.319999999999993</c:v>
                </c:pt>
                <c:pt idx="52">
                  <c:v>63.319999999999993</c:v>
                </c:pt>
                <c:pt idx="53">
                  <c:v>63.319999999999993</c:v>
                </c:pt>
                <c:pt idx="54">
                  <c:v>63.319999999999993</c:v>
                </c:pt>
                <c:pt idx="55">
                  <c:v>63.319999999999993</c:v>
                </c:pt>
                <c:pt idx="56">
                  <c:v>63.14</c:v>
                </c:pt>
                <c:pt idx="57">
                  <c:v>63.14</c:v>
                </c:pt>
                <c:pt idx="58">
                  <c:v>63.14</c:v>
                </c:pt>
                <c:pt idx="59">
                  <c:v>63.14</c:v>
                </c:pt>
                <c:pt idx="60">
                  <c:v>63.14</c:v>
                </c:pt>
                <c:pt idx="61">
                  <c:v>63.14</c:v>
                </c:pt>
                <c:pt idx="62">
                  <c:v>63.14</c:v>
                </c:pt>
                <c:pt idx="63">
                  <c:v>62.78</c:v>
                </c:pt>
                <c:pt idx="64">
                  <c:v>62.96</c:v>
                </c:pt>
                <c:pt idx="65">
                  <c:v>62.96</c:v>
                </c:pt>
                <c:pt idx="66">
                  <c:v>62.96</c:v>
                </c:pt>
                <c:pt idx="67">
                  <c:v>62.96</c:v>
                </c:pt>
                <c:pt idx="68">
                  <c:v>62.96</c:v>
                </c:pt>
                <c:pt idx="69">
                  <c:v>62.96</c:v>
                </c:pt>
                <c:pt idx="70">
                  <c:v>62.96</c:v>
                </c:pt>
                <c:pt idx="71">
                  <c:v>62.96</c:v>
                </c:pt>
                <c:pt idx="72">
                  <c:v>62.96</c:v>
                </c:pt>
                <c:pt idx="73">
                  <c:v>62.96</c:v>
                </c:pt>
                <c:pt idx="74">
                  <c:v>62.96</c:v>
                </c:pt>
                <c:pt idx="75">
                  <c:v>62.96</c:v>
                </c:pt>
                <c:pt idx="76">
                  <c:v>62.96</c:v>
                </c:pt>
                <c:pt idx="77">
                  <c:v>62.96</c:v>
                </c:pt>
                <c:pt idx="78">
                  <c:v>63.14</c:v>
                </c:pt>
                <c:pt idx="79">
                  <c:v>63.14</c:v>
                </c:pt>
                <c:pt idx="80">
                  <c:v>63.14</c:v>
                </c:pt>
                <c:pt idx="81">
                  <c:v>63.14</c:v>
                </c:pt>
                <c:pt idx="82">
                  <c:v>63.14</c:v>
                </c:pt>
                <c:pt idx="83">
                  <c:v>63.14</c:v>
                </c:pt>
                <c:pt idx="84">
                  <c:v>63.319999999999993</c:v>
                </c:pt>
                <c:pt idx="85">
                  <c:v>64.580000000000013</c:v>
                </c:pt>
                <c:pt idx="86">
                  <c:v>64.580000000000013</c:v>
                </c:pt>
                <c:pt idx="87">
                  <c:v>64.580000000000013</c:v>
                </c:pt>
                <c:pt idx="88">
                  <c:v>64.580000000000013</c:v>
                </c:pt>
                <c:pt idx="89">
                  <c:v>64.580000000000013</c:v>
                </c:pt>
                <c:pt idx="90">
                  <c:v>64.759999999999991</c:v>
                </c:pt>
                <c:pt idx="91">
                  <c:v>70.34</c:v>
                </c:pt>
                <c:pt idx="92">
                  <c:v>70.34</c:v>
                </c:pt>
                <c:pt idx="93">
                  <c:v>70.34</c:v>
                </c:pt>
                <c:pt idx="94">
                  <c:v>70.34</c:v>
                </c:pt>
                <c:pt idx="95">
                  <c:v>70.34</c:v>
                </c:pt>
                <c:pt idx="96">
                  <c:v>70.34</c:v>
                </c:pt>
                <c:pt idx="97">
                  <c:v>71.599999999999994</c:v>
                </c:pt>
                <c:pt idx="98">
                  <c:v>72.680000000000007</c:v>
                </c:pt>
                <c:pt idx="99">
                  <c:v>73.580000000000013</c:v>
                </c:pt>
                <c:pt idx="100">
                  <c:v>73.580000000000013</c:v>
                </c:pt>
                <c:pt idx="101">
                  <c:v>74.48</c:v>
                </c:pt>
                <c:pt idx="102">
                  <c:v>76.28</c:v>
                </c:pt>
                <c:pt idx="103">
                  <c:v>76.28</c:v>
                </c:pt>
                <c:pt idx="104">
                  <c:v>77</c:v>
                </c:pt>
                <c:pt idx="105">
                  <c:v>77.539999999999992</c:v>
                </c:pt>
                <c:pt idx="106">
                  <c:v>78.080000000000013</c:v>
                </c:pt>
                <c:pt idx="107">
                  <c:v>79.16</c:v>
                </c:pt>
                <c:pt idx="108">
                  <c:v>79.16</c:v>
                </c:pt>
                <c:pt idx="109">
                  <c:v>79.52</c:v>
                </c:pt>
                <c:pt idx="110">
                  <c:v>79.88</c:v>
                </c:pt>
                <c:pt idx="111">
                  <c:v>80.42</c:v>
                </c:pt>
                <c:pt idx="112">
                  <c:v>80.960000000000008</c:v>
                </c:pt>
                <c:pt idx="113">
                  <c:v>80.960000000000008</c:v>
                </c:pt>
                <c:pt idx="114">
                  <c:v>80.960000000000008</c:v>
                </c:pt>
                <c:pt idx="115">
                  <c:v>80.960000000000008</c:v>
                </c:pt>
                <c:pt idx="116">
                  <c:v>80.960000000000008</c:v>
                </c:pt>
                <c:pt idx="117">
                  <c:v>80.960000000000008</c:v>
                </c:pt>
                <c:pt idx="118">
                  <c:v>81.86</c:v>
                </c:pt>
                <c:pt idx="119">
                  <c:v>81.86</c:v>
                </c:pt>
                <c:pt idx="120">
                  <c:v>81.86</c:v>
                </c:pt>
                <c:pt idx="121">
                  <c:v>81.86</c:v>
                </c:pt>
                <c:pt idx="122">
                  <c:v>81.86</c:v>
                </c:pt>
                <c:pt idx="123">
                  <c:v>81.86</c:v>
                </c:pt>
                <c:pt idx="124">
                  <c:v>82.039999999999992</c:v>
                </c:pt>
                <c:pt idx="125">
                  <c:v>84.740000000000009</c:v>
                </c:pt>
                <c:pt idx="126">
                  <c:v>84.740000000000009</c:v>
                </c:pt>
                <c:pt idx="127">
                  <c:v>84.740000000000009</c:v>
                </c:pt>
                <c:pt idx="128">
                  <c:v>84.740000000000009</c:v>
                </c:pt>
                <c:pt idx="129">
                  <c:v>84.740000000000009</c:v>
                </c:pt>
                <c:pt idx="130">
                  <c:v>84.740000000000009</c:v>
                </c:pt>
                <c:pt idx="131">
                  <c:v>87.080000000000013</c:v>
                </c:pt>
                <c:pt idx="132">
                  <c:v>87.98</c:v>
                </c:pt>
                <c:pt idx="133">
                  <c:v>97.34</c:v>
                </c:pt>
                <c:pt idx="134">
                  <c:v>97.34</c:v>
                </c:pt>
                <c:pt idx="135">
                  <c:v>97.34</c:v>
                </c:pt>
                <c:pt idx="136">
                  <c:v>97.34</c:v>
                </c:pt>
                <c:pt idx="137">
                  <c:v>97.34</c:v>
                </c:pt>
                <c:pt idx="138">
                  <c:v>97.34</c:v>
                </c:pt>
                <c:pt idx="139">
                  <c:v>106.7</c:v>
                </c:pt>
                <c:pt idx="140">
                  <c:v>106.7</c:v>
                </c:pt>
                <c:pt idx="141">
                  <c:v>106.7</c:v>
                </c:pt>
                <c:pt idx="142">
                  <c:v>106.7</c:v>
                </c:pt>
                <c:pt idx="143">
                  <c:v>106.7</c:v>
                </c:pt>
                <c:pt idx="144">
                  <c:v>106.7</c:v>
                </c:pt>
                <c:pt idx="145">
                  <c:v>106.7</c:v>
                </c:pt>
                <c:pt idx="146">
                  <c:v>108.14</c:v>
                </c:pt>
                <c:pt idx="147">
                  <c:v>110.3</c:v>
                </c:pt>
                <c:pt idx="148">
                  <c:v>110.3</c:v>
                </c:pt>
                <c:pt idx="149">
                  <c:v>111.2</c:v>
                </c:pt>
                <c:pt idx="150">
                  <c:v>111.92</c:v>
                </c:pt>
                <c:pt idx="151">
                  <c:v>113.36000000000001</c:v>
                </c:pt>
                <c:pt idx="152">
                  <c:v>114.08</c:v>
                </c:pt>
                <c:pt idx="153">
                  <c:v>114.08</c:v>
                </c:pt>
                <c:pt idx="154">
                  <c:v>114.62</c:v>
                </c:pt>
                <c:pt idx="155">
                  <c:v>115.16000000000001</c:v>
                </c:pt>
                <c:pt idx="156">
                  <c:v>115.7</c:v>
                </c:pt>
                <c:pt idx="157">
                  <c:v>115.7</c:v>
                </c:pt>
                <c:pt idx="158">
                  <c:v>115.7</c:v>
                </c:pt>
                <c:pt idx="159">
                  <c:v>115.7</c:v>
                </c:pt>
                <c:pt idx="160">
                  <c:v>115.7</c:v>
                </c:pt>
                <c:pt idx="161">
                  <c:v>115.7</c:v>
                </c:pt>
                <c:pt idx="162">
                  <c:v>117.68</c:v>
                </c:pt>
                <c:pt idx="163">
                  <c:v>117.68</c:v>
                </c:pt>
                <c:pt idx="164">
                  <c:v>117.86000000000001</c:v>
                </c:pt>
                <c:pt idx="165">
                  <c:v>118.03999999999999</c:v>
                </c:pt>
                <c:pt idx="166">
                  <c:v>118.03999999999999</c:v>
                </c:pt>
                <c:pt idx="167">
                  <c:v>118.03999999999999</c:v>
                </c:pt>
                <c:pt idx="168">
                  <c:v>118.03999999999999</c:v>
                </c:pt>
                <c:pt idx="169">
                  <c:v>118.03999999999999</c:v>
                </c:pt>
                <c:pt idx="170">
                  <c:v>118.94</c:v>
                </c:pt>
                <c:pt idx="171">
                  <c:v>119.12</c:v>
                </c:pt>
                <c:pt idx="172">
                  <c:v>119.12</c:v>
                </c:pt>
                <c:pt idx="173">
                  <c:v>119.12</c:v>
                </c:pt>
                <c:pt idx="174">
                  <c:v>119.3</c:v>
                </c:pt>
                <c:pt idx="175">
                  <c:v>119.3</c:v>
                </c:pt>
                <c:pt idx="176">
                  <c:v>119.48</c:v>
                </c:pt>
                <c:pt idx="177">
                  <c:v>119.48</c:v>
                </c:pt>
                <c:pt idx="178">
                  <c:v>119.48</c:v>
                </c:pt>
                <c:pt idx="179">
                  <c:v>119.66000000000001</c:v>
                </c:pt>
                <c:pt idx="180">
                  <c:v>120.2</c:v>
                </c:pt>
                <c:pt idx="181">
                  <c:v>120.2</c:v>
                </c:pt>
                <c:pt idx="182">
                  <c:v>120.2</c:v>
                </c:pt>
                <c:pt idx="183">
                  <c:v>120.2</c:v>
                </c:pt>
                <c:pt idx="184">
                  <c:v>120.2</c:v>
                </c:pt>
                <c:pt idx="185">
                  <c:v>120.2</c:v>
                </c:pt>
                <c:pt idx="186">
                  <c:v>120.2</c:v>
                </c:pt>
                <c:pt idx="187">
                  <c:v>120.2</c:v>
                </c:pt>
                <c:pt idx="188">
                  <c:v>120.2</c:v>
                </c:pt>
                <c:pt idx="189">
                  <c:v>120.38000000000001</c:v>
                </c:pt>
                <c:pt idx="190">
                  <c:v>120.38000000000001</c:v>
                </c:pt>
                <c:pt idx="191">
                  <c:v>120.38000000000001</c:v>
                </c:pt>
                <c:pt idx="192">
                  <c:v>120.38000000000001</c:v>
                </c:pt>
                <c:pt idx="193">
                  <c:v>120.38000000000001</c:v>
                </c:pt>
                <c:pt idx="194">
                  <c:v>120.38000000000001</c:v>
                </c:pt>
                <c:pt idx="195">
                  <c:v>120.38000000000001</c:v>
                </c:pt>
                <c:pt idx="196">
                  <c:v>120.38000000000001</c:v>
                </c:pt>
                <c:pt idx="197">
                  <c:v>120.38000000000001</c:v>
                </c:pt>
                <c:pt idx="198">
                  <c:v>120.38000000000001</c:v>
                </c:pt>
                <c:pt idx="199">
                  <c:v>120.38000000000001</c:v>
                </c:pt>
                <c:pt idx="200">
                  <c:v>120.38000000000001</c:v>
                </c:pt>
                <c:pt idx="201">
                  <c:v>120.56</c:v>
                </c:pt>
                <c:pt idx="202">
                  <c:v>120.38000000000001</c:v>
                </c:pt>
                <c:pt idx="203">
                  <c:v>120.38000000000001</c:v>
                </c:pt>
                <c:pt idx="204">
                  <c:v>120.38000000000001</c:v>
                </c:pt>
                <c:pt idx="205">
                  <c:v>120.38000000000001</c:v>
                </c:pt>
                <c:pt idx="206">
                  <c:v>120.38000000000001</c:v>
                </c:pt>
                <c:pt idx="207">
                  <c:v>120.38000000000001</c:v>
                </c:pt>
                <c:pt idx="208">
                  <c:v>120.38000000000001</c:v>
                </c:pt>
                <c:pt idx="209">
                  <c:v>120.38000000000001</c:v>
                </c:pt>
                <c:pt idx="210">
                  <c:v>120.2</c:v>
                </c:pt>
                <c:pt idx="211">
                  <c:v>120.2</c:v>
                </c:pt>
                <c:pt idx="212">
                  <c:v>120.02</c:v>
                </c:pt>
                <c:pt idx="213">
                  <c:v>120.02</c:v>
                </c:pt>
                <c:pt idx="214">
                  <c:v>120.02</c:v>
                </c:pt>
                <c:pt idx="215">
                  <c:v>120.2</c:v>
                </c:pt>
                <c:pt idx="216">
                  <c:v>120.02</c:v>
                </c:pt>
                <c:pt idx="217">
                  <c:v>120.02</c:v>
                </c:pt>
                <c:pt idx="218">
                  <c:v>120.02</c:v>
                </c:pt>
                <c:pt idx="219">
                  <c:v>120.02</c:v>
                </c:pt>
                <c:pt idx="220">
                  <c:v>120.02</c:v>
                </c:pt>
                <c:pt idx="221">
                  <c:v>120.02</c:v>
                </c:pt>
                <c:pt idx="222">
                  <c:v>120.02</c:v>
                </c:pt>
                <c:pt idx="223">
                  <c:v>120.02</c:v>
                </c:pt>
                <c:pt idx="224">
                  <c:v>120.02</c:v>
                </c:pt>
                <c:pt idx="225">
                  <c:v>120.02</c:v>
                </c:pt>
                <c:pt idx="226">
                  <c:v>120.02</c:v>
                </c:pt>
                <c:pt idx="227">
                  <c:v>120.02</c:v>
                </c:pt>
                <c:pt idx="228">
                  <c:v>120.02</c:v>
                </c:pt>
                <c:pt idx="229">
                  <c:v>119.84</c:v>
                </c:pt>
                <c:pt idx="230">
                  <c:v>119.84</c:v>
                </c:pt>
                <c:pt idx="231">
                  <c:v>119.84</c:v>
                </c:pt>
                <c:pt idx="232">
                  <c:v>119.84</c:v>
                </c:pt>
                <c:pt idx="233">
                  <c:v>119.84</c:v>
                </c:pt>
                <c:pt idx="234">
                  <c:v>119.84</c:v>
                </c:pt>
                <c:pt idx="235">
                  <c:v>119.84</c:v>
                </c:pt>
                <c:pt idx="236">
                  <c:v>119.66000000000001</c:v>
                </c:pt>
                <c:pt idx="237">
                  <c:v>119.66000000000001</c:v>
                </c:pt>
                <c:pt idx="238">
                  <c:v>119.48</c:v>
                </c:pt>
                <c:pt idx="239">
                  <c:v>119.48</c:v>
                </c:pt>
                <c:pt idx="240">
                  <c:v>119.48</c:v>
                </c:pt>
                <c:pt idx="241">
                  <c:v>119.3</c:v>
                </c:pt>
                <c:pt idx="242">
                  <c:v>118.94</c:v>
                </c:pt>
                <c:pt idx="243">
                  <c:v>118.76</c:v>
                </c:pt>
                <c:pt idx="244">
                  <c:v>118.76</c:v>
                </c:pt>
                <c:pt idx="245">
                  <c:v>118.94</c:v>
                </c:pt>
                <c:pt idx="246">
                  <c:v>118.76</c:v>
                </c:pt>
                <c:pt idx="247">
                  <c:v>118.58</c:v>
                </c:pt>
                <c:pt idx="248">
                  <c:v>118.4</c:v>
                </c:pt>
                <c:pt idx="249">
                  <c:v>118.4</c:v>
                </c:pt>
                <c:pt idx="250">
                  <c:v>118.4</c:v>
                </c:pt>
                <c:pt idx="251">
                  <c:v>118.22</c:v>
                </c:pt>
                <c:pt idx="252">
                  <c:v>118.22</c:v>
                </c:pt>
                <c:pt idx="253">
                  <c:v>118.22</c:v>
                </c:pt>
                <c:pt idx="254">
                  <c:v>118.22</c:v>
                </c:pt>
                <c:pt idx="255">
                  <c:v>118.22</c:v>
                </c:pt>
                <c:pt idx="256">
                  <c:v>118.22</c:v>
                </c:pt>
                <c:pt idx="257">
                  <c:v>117.5</c:v>
                </c:pt>
                <c:pt idx="258">
                  <c:v>117.5</c:v>
                </c:pt>
                <c:pt idx="259">
                  <c:v>117.5</c:v>
                </c:pt>
                <c:pt idx="260">
                  <c:v>117.5</c:v>
                </c:pt>
                <c:pt idx="261">
                  <c:v>117.5</c:v>
                </c:pt>
                <c:pt idx="262">
                  <c:v>117.32</c:v>
                </c:pt>
                <c:pt idx="263">
                  <c:v>117.14</c:v>
                </c:pt>
                <c:pt idx="264">
                  <c:v>117.32</c:v>
                </c:pt>
                <c:pt idx="265">
                  <c:v>117.14</c:v>
                </c:pt>
                <c:pt idx="266">
                  <c:v>117.14</c:v>
                </c:pt>
                <c:pt idx="267">
                  <c:v>116.78</c:v>
                </c:pt>
                <c:pt idx="268">
                  <c:v>116.78</c:v>
                </c:pt>
                <c:pt idx="269">
                  <c:v>116.78</c:v>
                </c:pt>
                <c:pt idx="270">
                  <c:v>116.78</c:v>
                </c:pt>
                <c:pt idx="271">
                  <c:v>116.78</c:v>
                </c:pt>
                <c:pt idx="272">
                  <c:v>116.78</c:v>
                </c:pt>
                <c:pt idx="273">
                  <c:v>116.78</c:v>
                </c:pt>
                <c:pt idx="274">
                  <c:v>116.78</c:v>
                </c:pt>
                <c:pt idx="275">
                  <c:v>116.78</c:v>
                </c:pt>
                <c:pt idx="276">
                  <c:v>116.96000000000001</c:v>
                </c:pt>
                <c:pt idx="277">
                  <c:v>116.78</c:v>
                </c:pt>
                <c:pt idx="278">
                  <c:v>116.96000000000001</c:v>
                </c:pt>
                <c:pt idx="279">
                  <c:v>116.96000000000001</c:v>
                </c:pt>
                <c:pt idx="280">
                  <c:v>116.60000000000001</c:v>
                </c:pt>
                <c:pt idx="281">
                  <c:v>116.60000000000001</c:v>
                </c:pt>
                <c:pt idx="282">
                  <c:v>116.60000000000001</c:v>
                </c:pt>
                <c:pt idx="283">
                  <c:v>116.60000000000001</c:v>
                </c:pt>
                <c:pt idx="284">
                  <c:v>116.60000000000001</c:v>
                </c:pt>
                <c:pt idx="285">
                  <c:v>116.60000000000001</c:v>
                </c:pt>
                <c:pt idx="286">
                  <c:v>116.78</c:v>
                </c:pt>
                <c:pt idx="287">
                  <c:v>116.78</c:v>
                </c:pt>
                <c:pt idx="288">
                  <c:v>116.78</c:v>
                </c:pt>
                <c:pt idx="289">
                  <c:v>116.78</c:v>
                </c:pt>
                <c:pt idx="290">
                  <c:v>116.78</c:v>
                </c:pt>
                <c:pt idx="291">
                  <c:v>116.60000000000001</c:v>
                </c:pt>
                <c:pt idx="292">
                  <c:v>116.60000000000001</c:v>
                </c:pt>
                <c:pt idx="293">
                  <c:v>116.60000000000001</c:v>
                </c:pt>
                <c:pt idx="294">
                  <c:v>116.60000000000001</c:v>
                </c:pt>
                <c:pt idx="295">
                  <c:v>116.78</c:v>
                </c:pt>
                <c:pt idx="296">
                  <c:v>116.78</c:v>
                </c:pt>
                <c:pt idx="297">
                  <c:v>116.78</c:v>
                </c:pt>
                <c:pt idx="298">
                  <c:v>116.78</c:v>
                </c:pt>
                <c:pt idx="299">
                  <c:v>116.78</c:v>
                </c:pt>
                <c:pt idx="300">
                  <c:v>116.96000000000001</c:v>
                </c:pt>
                <c:pt idx="301">
                  <c:v>116.96000000000001</c:v>
                </c:pt>
                <c:pt idx="302">
                  <c:v>116.96000000000001</c:v>
                </c:pt>
                <c:pt idx="303">
                  <c:v>116.96000000000001</c:v>
                </c:pt>
                <c:pt idx="304">
                  <c:v>116.96000000000001</c:v>
                </c:pt>
                <c:pt idx="305">
                  <c:v>116.96000000000001</c:v>
                </c:pt>
                <c:pt idx="306">
                  <c:v>116.96000000000001</c:v>
                </c:pt>
                <c:pt idx="307">
                  <c:v>117.32</c:v>
                </c:pt>
                <c:pt idx="308">
                  <c:v>117.32</c:v>
                </c:pt>
                <c:pt idx="309">
                  <c:v>117.32</c:v>
                </c:pt>
                <c:pt idx="310">
                  <c:v>117.32</c:v>
                </c:pt>
                <c:pt idx="311">
                  <c:v>117.32</c:v>
                </c:pt>
                <c:pt idx="312">
                  <c:v>117.32</c:v>
                </c:pt>
                <c:pt idx="313">
                  <c:v>117.32</c:v>
                </c:pt>
                <c:pt idx="314">
                  <c:v>117.32</c:v>
                </c:pt>
                <c:pt idx="315">
                  <c:v>117.32</c:v>
                </c:pt>
                <c:pt idx="316">
                  <c:v>117.32</c:v>
                </c:pt>
                <c:pt idx="317">
                  <c:v>117.32</c:v>
                </c:pt>
                <c:pt idx="318">
                  <c:v>117.32</c:v>
                </c:pt>
                <c:pt idx="319">
                  <c:v>117.86000000000001</c:v>
                </c:pt>
                <c:pt idx="320">
                  <c:v>118.22</c:v>
                </c:pt>
                <c:pt idx="321">
                  <c:v>118.22</c:v>
                </c:pt>
                <c:pt idx="322">
                  <c:v>118.22</c:v>
                </c:pt>
                <c:pt idx="323">
                  <c:v>118.22</c:v>
                </c:pt>
                <c:pt idx="324">
                  <c:v>118.22</c:v>
                </c:pt>
                <c:pt idx="325">
                  <c:v>118.4</c:v>
                </c:pt>
                <c:pt idx="326">
                  <c:v>118.4</c:v>
                </c:pt>
                <c:pt idx="327">
                  <c:v>118.4</c:v>
                </c:pt>
                <c:pt idx="328">
                  <c:v>118.76</c:v>
                </c:pt>
                <c:pt idx="329">
                  <c:v>118.76</c:v>
                </c:pt>
                <c:pt idx="330">
                  <c:v>118.76</c:v>
                </c:pt>
                <c:pt idx="331">
                  <c:v>118.76</c:v>
                </c:pt>
                <c:pt idx="332">
                  <c:v>119.12</c:v>
                </c:pt>
                <c:pt idx="333">
                  <c:v>119.12</c:v>
                </c:pt>
                <c:pt idx="334">
                  <c:v>119.12</c:v>
                </c:pt>
                <c:pt idx="335">
                  <c:v>119.12</c:v>
                </c:pt>
                <c:pt idx="336">
                  <c:v>119.3</c:v>
                </c:pt>
                <c:pt idx="337">
                  <c:v>119.3</c:v>
                </c:pt>
                <c:pt idx="338">
                  <c:v>119.48</c:v>
                </c:pt>
                <c:pt idx="339">
                  <c:v>119.48</c:v>
                </c:pt>
                <c:pt idx="340">
                  <c:v>119.48</c:v>
                </c:pt>
                <c:pt idx="341">
                  <c:v>119.66000000000001</c:v>
                </c:pt>
                <c:pt idx="342">
                  <c:v>119.84</c:v>
                </c:pt>
                <c:pt idx="343">
                  <c:v>119.84</c:v>
                </c:pt>
                <c:pt idx="344">
                  <c:v>119.84</c:v>
                </c:pt>
                <c:pt idx="345">
                  <c:v>119.84</c:v>
                </c:pt>
                <c:pt idx="346">
                  <c:v>119.84</c:v>
                </c:pt>
                <c:pt idx="347">
                  <c:v>119.84</c:v>
                </c:pt>
                <c:pt idx="348">
                  <c:v>120.02</c:v>
                </c:pt>
                <c:pt idx="349">
                  <c:v>120.02</c:v>
                </c:pt>
                <c:pt idx="350">
                  <c:v>120.02</c:v>
                </c:pt>
                <c:pt idx="351">
                  <c:v>119.84</c:v>
                </c:pt>
                <c:pt idx="352">
                  <c:v>120.02</c:v>
                </c:pt>
                <c:pt idx="353">
                  <c:v>120.02</c:v>
                </c:pt>
                <c:pt idx="354">
                  <c:v>120.02</c:v>
                </c:pt>
                <c:pt idx="355">
                  <c:v>120.02</c:v>
                </c:pt>
                <c:pt idx="356">
                  <c:v>120.02</c:v>
                </c:pt>
                <c:pt idx="357">
                  <c:v>120.02</c:v>
                </c:pt>
                <c:pt idx="358">
                  <c:v>120.02</c:v>
                </c:pt>
                <c:pt idx="359">
                  <c:v>120.02</c:v>
                </c:pt>
                <c:pt idx="360">
                  <c:v>120.02</c:v>
                </c:pt>
                <c:pt idx="361">
                  <c:v>120.02</c:v>
                </c:pt>
                <c:pt idx="362">
                  <c:v>120.02</c:v>
                </c:pt>
                <c:pt idx="363">
                  <c:v>120.02</c:v>
                </c:pt>
                <c:pt idx="364">
                  <c:v>120.02</c:v>
                </c:pt>
                <c:pt idx="365">
                  <c:v>120.02</c:v>
                </c:pt>
                <c:pt idx="366">
                  <c:v>120.02</c:v>
                </c:pt>
                <c:pt idx="367">
                  <c:v>120.02</c:v>
                </c:pt>
                <c:pt idx="368">
                  <c:v>120.02</c:v>
                </c:pt>
                <c:pt idx="369">
                  <c:v>120.2</c:v>
                </c:pt>
                <c:pt idx="370">
                  <c:v>120.2</c:v>
                </c:pt>
                <c:pt idx="371">
                  <c:v>120.2</c:v>
                </c:pt>
                <c:pt idx="372">
                  <c:v>120.2</c:v>
                </c:pt>
                <c:pt idx="373">
                  <c:v>120.2</c:v>
                </c:pt>
                <c:pt idx="374">
                  <c:v>120.2</c:v>
                </c:pt>
                <c:pt idx="375">
                  <c:v>120.2</c:v>
                </c:pt>
                <c:pt idx="376">
                  <c:v>120.02</c:v>
                </c:pt>
                <c:pt idx="377">
                  <c:v>120.02</c:v>
                </c:pt>
                <c:pt idx="378">
                  <c:v>120.2</c:v>
                </c:pt>
                <c:pt idx="379">
                  <c:v>120.02</c:v>
                </c:pt>
                <c:pt idx="380">
                  <c:v>120.02</c:v>
                </c:pt>
                <c:pt idx="381">
                  <c:v>120.02</c:v>
                </c:pt>
                <c:pt idx="382">
                  <c:v>120.02</c:v>
                </c:pt>
                <c:pt idx="383">
                  <c:v>120.02</c:v>
                </c:pt>
                <c:pt idx="384">
                  <c:v>120.02</c:v>
                </c:pt>
                <c:pt idx="385">
                  <c:v>120.02</c:v>
                </c:pt>
                <c:pt idx="386">
                  <c:v>120.02</c:v>
                </c:pt>
                <c:pt idx="387">
                  <c:v>120.02</c:v>
                </c:pt>
                <c:pt idx="388">
                  <c:v>120.02</c:v>
                </c:pt>
                <c:pt idx="389">
                  <c:v>120.02</c:v>
                </c:pt>
                <c:pt idx="390">
                  <c:v>120.02</c:v>
                </c:pt>
                <c:pt idx="391">
                  <c:v>120.02</c:v>
                </c:pt>
                <c:pt idx="392">
                  <c:v>120.02</c:v>
                </c:pt>
                <c:pt idx="393">
                  <c:v>120.02</c:v>
                </c:pt>
                <c:pt idx="394">
                  <c:v>120.02</c:v>
                </c:pt>
                <c:pt idx="395">
                  <c:v>120.02</c:v>
                </c:pt>
                <c:pt idx="396">
                  <c:v>120.02</c:v>
                </c:pt>
                <c:pt idx="397">
                  <c:v>120.02</c:v>
                </c:pt>
                <c:pt idx="398">
                  <c:v>120.02</c:v>
                </c:pt>
                <c:pt idx="399">
                  <c:v>120.02</c:v>
                </c:pt>
                <c:pt idx="400">
                  <c:v>120.02</c:v>
                </c:pt>
                <c:pt idx="401">
                  <c:v>120.02</c:v>
                </c:pt>
                <c:pt idx="402">
                  <c:v>120.02</c:v>
                </c:pt>
                <c:pt idx="403">
                  <c:v>120.02</c:v>
                </c:pt>
                <c:pt idx="404">
                  <c:v>120.02</c:v>
                </c:pt>
                <c:pt idx="405">
                  <c:v>120.02</c:v>
                </c:pt>
                <c:pt idx="406">
                  <c:v>120.02</c:v>
                </c:pt>
                <c:pt idx="407">
                  <c:v>120.02</c:v>
                </c:pt>
                <c:pt idx="408">
                  <c:v>120.38000000000001</c:v>
                </c:pt>
                <c:pt idx="409">
                  <c:v>120.38000000000001</c:v>
                </c:pt>
                <c:pt idx="410">
                  <c:v>120.38000000000001</c:v>
                </c:pt>
                <c:pt idx="411">
                  <c:v>120.38000000000001</c:v>
                </c:pt>
                <c:pt idx="412">
                  <c:v>120.38000000000001</c:v>
                </c:pt>
                <c:pt idx="413">
                  <c:v>120.38000000000001</c:v>
                </c:pt>
                <c:pt idx="414">
                  <c:v>120.38000000000001</c:v>
                </c:pt>
                <c:pt idx="415">
                  <c:v>120.38000000000001</c:v>
                </c:pt>
                <c:pt idx="416">
                  <c:v>120.2</c:v>
                </c:pt>
                <c:pt idx="417">
                  <c:v>120.38000000000001</c:v>
                </c:pt>
                <c:pt idx="418">
                  <c:v>120.38000000000001</c:v>
                </c:pt>
                <c:pt idx="419">
                  <c:v>120.2</c:v>
                </c:pt>
                <c:pt idx="420">
                  <c:v>120.2</c:v>
                </c:pt>
                <c:pt idx="421">
                  <c:v>120.2</c:v>
                </c:pt>
                <c:pt idx="422">
                  <c:v>120.02</c:v>
                </c:pt>
                <c:pt idx="423">
                  <c:v>120.02</c:v>
                </c:pt>
                <c:pt idx="424">
                  <c:v>120.02</c:v>
                </c:pt>
                <c:pt idx="425">
                  <c:v>120.02</c:v>
                </c:pt>
                <c:pt idx="426">
                  <c:v>120.02</c:v>
                </c:pt>
                <c:pt idx="427">
                  <c:v>120.02</c:v>
                </c:pt>
                <c:pt idx="428">
                  <c:v>120.02</c:v>
                </c:pt>
                <c:pt idx="429">
                  <c:v>120.02</c:v>
                </c:pt>
                <c:pt idx="430">
                  <c:v>120.02</c:v>
                </c:pt>
                <c:pt idx="431">
                  <c:v>120.02</c:v>
                </c:pt>
                <c:pt idx="432">
                  <c:v>120.02</c:v>
                </c:pt>
                <c:pt idx="433">
                  <c:v>120.02</c:v>
                </c:pt>
                <c:pt idx="434">
                  <c:v>120.02</c:v>
                </c:pt>
                <c:pt idx="435">
                  <c:v>120.02</c:v>
                </c:pt>
                <c:pt idx="436">
                  <c:v>120.2</c:v>
                </c:pt>
                <c:pt idx="437">
                  <c:v>120.2</c:v>
                </c:pt>
                <c:pt idx="438">
                  <c:v>120.2</c:v>
                </c:pt>
                <c:pt idx="439">
                  <c:v>120.2</c:v>
                </c:pt>
                <c:pt idx="440">
                  <c:v>120.2</c:v>
                </c:pt>
                <c:pt idx="441">
                  <c:v>120.2</c:v>
                </c:pt>
                <c:pt idx="442">
                  <c:v>120.02</c:v>
                </c:pt>
                <c:pt idx="443">
                  <c:v>120.02</c:v>
                </c:pt>
                <c:pt idx="444">
                  <c:v>120.2</c:v>
                </c:pt>
                <c:pt idx="445">
                  <c:v>120.2</c:v>
                </c:pt>
                <c:pt idx="446">
                  <c:v>120.2</c:v>
                </c:pt>
                <c:pt idx="447">
                  <c:v>120.2</c:v>
                </c:pt>
                <c:pt idx="448">
                  <c:v>120.56</c:v>
                </c:pt>
                <c:pt idx="449">
                  <c:v>120.56</c:v>
                </c:pt>
                <c:pt idx="450">
                  <c:v>120.56</c:v>
                </c:pt>
                <c:pt idx="451">
                  <c:v>120.56</c:v>
                </c:pt>
                <c:pt idx="452">
                  <c:v>120.56</c:v>
                </c:pt>
                <c:pt idx="453">
                  <c:v>120.56</c:v>
                </c:pt>
                <c:pt idx="454">
                  <c:v>120.56</c:v>
                </c:pt>
                <c:pt idx="455">
                  <c:v>120.56</c:v>
                </c:pt>
                <c:pt idx="456">
                  <c:v>120.56</c:v>
                </c:pt>
                <c:pt idx="457">
                  <c:v>120.56</c:v>
                </c:pt>
                <c:pt idx="458">
                  <c:v>120.56</c:v>
                </c:pt>
                <c:pt idx="459">
                  <c:v>120.56</c:v>
                </c:pt>
                <c:pt idx="460">
                  <c:v>120.56</c:v>
                </c:pt>
                <c:pt idx="461">
                  <c:v>120.56</c:v>
                </c:pt>
                <c:pt idx="462">
                  <c:v>120.56</c:v>
                </c:pt>
                <c:pt idx="463">
                  <c:v>120.38000000000001</c:v>
                </c:pt>
                <c:pt idx="464">
                  <c:v>120.38000000000001</c:v>
                </c:pt>
                <c:pt idx="465">
                  <c:v>120.38000000000001</c:v>
                </c:pt>
                <c:pt idx="466">
                  <c:v>120.38000000000001</c:v>
                </c:pt>
                <c:pt idx="467">
                  <c:v>120.38000000000001</c:v>
                </c:pt>
                <c:pt idx="468">
                  <c:v>120.38000000000001</c:v>
                </c:pt>
                <c:pt idx="469">
                  <c:v>120.56</c:v>
                </c:pt>
                <c:pt idx="470">
                  <c:v>120.56</c:v>
                </c:pt>
                <c:pt idx="471">
                  <c:v>120.56</c:v>
                </c:pt>
                <c:pt idx="472">
                  <c:v>120.56</c:v>
                </c:pt>
                <c:pt idx="473">
                  <c:v>120.56</c:v>
                </c:pt>
                <c:pt idx="474">
                  <c:v>120.56</c:v>
                </c:pt>
                <c:pt idx="475">
                  <c:v>120.56</c:v>
                </c:pt>
                <c:pt idx="476">
                  <c:v>120.56</c:v>
                </c:pt>
                <c:pt idx="477">
                  <c:v>120.56</c:v>
                </c:pt>
                <c:pt idx="478">
                  <c:v>120.56</c:v>
                </c:pt>
                <c:pt idx="479">
                  <c:v>120.74</c:v>
                </c:pt>
                <c:pt idx="480">
                  <c:v>120.74</c:v>
                </c:pt>
                <c:pt idx="481">
                  <c:v>120.74</c:v>
                </c:pt>
                <c:pt idx="482">
                  <c:v>120.74</c:v>
                </c:pt>
                <c:pt idx="483">
                  <c:v>120.74</c:v>
                </c:pt>
                <c:pt idx="484">
                  <c:v>120.74</c:v>
                </c:pt>
                <c:pt idx="485">
                  <c:v>120.74</c:v>
                </c:pt>
                <c:pt idx="486">
                  <c:v>120.38000000000001</c:v>
                </c:pt>
                <c:pt idx="487">
                  <c:v>120.38000000000001</c:v>
                </c:pt>
                <c:pt idx="488">
                  <c:v>120.38000000000001</c:v>
                </c:pt>
                <c:pt idx="489">
                  <c:v>120.38000000000001</c:v>
                </c:pt>
                <c:pt idx="490">
                  <c:v>120.38000000000001</c:v>
                </c:pt>
                <c:pt idx="491">
                  <c:v>120.38000000000001</c:v>
                </c:pt>
                <c:pt idx="492">
                  <c:v>120.38000000000001</c:v>
                </c:pt>
                <c:pt idx="493">
                  <c:v>120.38000000000001</c:v>
                </c:pt>
                <c:pt idx="494">
                  <c:v>120.38000000000001</c:v>
                </c:pt>
                <c:pt idx="495">
                  <c:v>120.56</c:v>
                </c:pt>
                <c:pt idx="496">
                  <c:v>120.56</c:v>
                </c:pt>
                <c:pt idx="497">
                  <c:v>120.56</c:v>
                </c:pt>
                <c:pt idx="498">
                  <c:v>120.56</c:v>
                </c:pt>
                <c:pt idx="499">
                  <c:v>120.56</c:v>
                </c:pt>
                <c:pt idx="500">
                  <c:v>120.56</c:v>
                </c:pt>
                <c:pt idx="501">
                  <c:v>120.56</c:v>
                </c:pt>
                <c:pt idx="502">
                  <c:v>120.56</c:v>
                </c:pt>
                <c:pt idx="503">
                  <c:v>120.56</c:v>
                </c:pt>
                <c:pt idx="504">
                  <c:v>120.56</c:v>
                </c:pt>
                <c:pt idx="505">
                  <c:v>120.56</c:v>
                </c:pt>
                <c:pt idx="506">
                  <c:v>120.56</c:v>
                </c:pt>
                <c:pt idx="507">
                  <c:v>120.56</c:v>
                </c:pt>
                <c:pt idx="508">
                  <c:v>120.56</c:v>
                </c:pt>
                <c:pt idx="509">
                  <c:v>120.56</c:v>
                </c:pt>
                <c:pt idx="510">
                  <c:v>120.56</c:v>
                </c:pt>
                <c:pt idx="511">
                  <c:v>120.56</c:v>
                </c:pt>
                <c:pt idx="512">
                  <c:v>120.38000000000001</c:v>
                </c:pt>
                <c:pt idx="513">
                  <c:v>120.56</c:v>
                </c:pt>
                <c:pt idx="514">
                  <c:v>120.56</c:v>
                </c:pt>
                <c:pt idx="515">
                  <c:v>120.56</c:v>
                </c:pt>
                <c:pt idx="516">
                  <c:v>120.56</c:v>
                </c:pt>
                <c:pt idx="517">
                  <c:v>120.56</c:v>
                </c:pt>
                <c:pt idx="518">
                  <c:v>120.56</c:v>
                </c:pt>
                <c:pt idx="519">
                  <c:v>120.56</c:v>
                </c:pt>
                <c:pt idx="520">
                  <c:v>120.56</c:v>
                </c:pt>
                <c:pt idx="521">
                  <c:v>120.56</c:v>
                </c:pt>
                <c:pt idx="522">
                  <c:v>120.56</c:v>
                </c:pt>
                <c:pt idx="523">
                  <c:v>120.56</c:v>
                </c:pt>
                <c:pt idx="524">
                  <c:v>120.56</c:v>
                </c:pt>
                <c:pt idx="525">
                  <c:v>120.56</c:v>
                </c:pt>
                <c:pt idx="526">
                  <c:v>120.56</c:v>
                </c:pt>
                <c:pt idx="527">
                  <c:v>120.56</c:v>
                </c:pt>
                <c:pt idx="528">
                  <c:v>120.56</c:v>
                </c:pt>
                <c:pt idx="529">
                  <c:v>120.56</c:v>
                </c:pt>
                <c:pt idx="530">
                  <c:v>120.56</c:v>
                </c:pt>
                <c:pt idx="531">
                  <c:v>120.74</c:v>
                </c:pt>
                <c:pt idx="532">
                  <c:v>120.74</c:v>
                </c:pt>
                <c:pt idx="533">
                  <c:v>120.74</c:v>
                </c:pt>
                <c:pt idx="534">
                  <c:v>120.74</c:v>
                </c:pt>
                <c:pt idx="535">
                  <c:v>120.74</c:v>
                </c:pt>
                <c:pt idx="536">
                  <c:v>120.92</c:v>
                </c:pt>
                <c:pt idx="537">
                  <c:v>120.92</c:v>
                </c:pt>
                <c:pt idx="538">
                  <c:v>120.92</c:v>
                </c:pt>
                <c:pt idx="539">
                  <c:v>120.92</c:v>
                </c:pt>
                <c:pt idx="540">
                  <c:v>120.92</c:v>
                </c:pt>
                <c:pt idx="541">
                  <c:v>120.92</c:v>
                </c:pt>
                <c:pt idx="542">
                  <c:v>120.92</c:v>
                </c:pt>
                <c:pt idx="543">
                  <c:v>120.92</c:v>
                </c:pt>
                <c:pt idx="544">
                  <c:v>120.92</c:v>
                </c:pt>
                <c:pt idx="545">
                  <c:v>120.92</c:v>
                </c:pt>
                <c:pt idx="546">
                  <c:v>120.92</c:v>
                </c:pt>
                <c:pt idx="547">
                  <c:v>120.74</c:v>
                </c:pt>
                <c:pt idx="548">
                  <c:v>120.74</c:v>
                </c:pt>
                <c:pt idx="549">
                  <c:v>120.74</c:v>
                </c:pt>
                <c:pt idx="550">
                  <c:v>120.92</c:v>
                </c:pt>
                <c:pt idx="551">
                  <c:v>120.92</c:v>
                </c:pt>
                <c:pt idx="552">
                  <c:v>120.92</c:v>
                </c:pt>
                <c:pt idx="553">
                  <c:v>120.92</c:v>
                </c:pt>
                <c:pt idx="554">
                  <c:v>120.92</c:v>
                </c:pt>
                <c:pt idx="555">
                  <c:v>120.92</c:v>
                </c:pt>
                <c:pt idx="556">
                  <c:v>120.92</c:v>
                </c:pt>
                <c:pt idx="557">
                  <c:v>120.92</c:v>
                </c:pt>
                <c:pt idx="558">
                  <c:v>120.92</c:v>
                </c:pt>
                <c:pt idx="559">
                  <c:v>120.92</c:v>
                </c:pt>
                <c:pt idx="560">
                  <c:v>120.92</c:v>
                </c:pt>
                <c:pt idx="561">
                  <c:v>120.92</c:v>
                </c:pt>
                <c:pt idx="562">
                  <c:v>120.92</c:v>
                </c:pt>
                <c:pt idx="563">
                  <c:v>120.92</c:v>
                </c:pt>
                <c:pt idx="564">
                  <c:v>120.92</c:v>
                </c:pt>
                <c:pt idx="565">
                  <c:v>120.92</c:v>
                </c:pt>
                <c:pt idx="566">
                  <c:v>120.74</c:v>
                </c:pt>
                <c:pt idx="567">
                  <c:v>120.92</c:v>
                </c:pt>
                <c:pt idx="568">
                  <c:v>120.74</c:v>
                </c:pt>
                <c:pt idx="569">
                  <c:v>120.74</c:v>
                </c:pt>
                <c:pt idx="570">
                  <c:v>120.92</c:v>
                </c:pt>
                <c:pt idx="571">
                  <c:v>120.92</c:v>
                </c:pt>
                <c:pt idx="572">
                  <c:v>120.92</c:v>
                </c:pt>
                <c:pt idx="573">
                  <c:v>120.92</c:v>
                </c:pt>
                <c:pt idx="574">
                  <c:v>120.92</c:v>
                </c:pt>
                <c:pt idx="575">
                  <c:v>120.92</c:v>
                </c:pt>
                <c:pt idx="576">
                  <c:v>120.92</c:v>
                </c:pt>
                <c:pt idx="577">
                  <c:v>120.92</c:v>
                </c:pt>
                <c:pt idx="578">
                  <c:v>120.92</c:v>
                </c:pt>
                <c:pt idx="579">
                  <c:v>120.92</c:v>
                </c:pt>
                <c:pt idx="580">
                  <c:v>120.92</c:v>
                </c:pt>
                <c:pt idx="581">
                  <c:v>120.92</c:v>
                </c:pt>
                <c:pt idx="582">
                  <c:v>120.92</c:v>
                </c:pt>
                <c:pt idx="583">
                  <c:v>120.92</c:v>
                </c:pt>
                <c:pt idx="584">
                  <c:v>120.92</c:v>
                </c:pt>
                <c:pt idx="585">
                  <c:v>120.92</c:v>
                </c:pt>
                <c:pt idx="586">
                  <c:v>120.92</c:v>
                </c:pt>
                <c:pt idx="587">
                  <c:v>120.92</c:v>
                </c:pt>
                <c:pt idx="588">
                  <c:v>120.92</c:v>
                </c:pt>
                <c:pt idx="589">
                  <c:v>120.92</c:v>
                </c:pt>
                <c:pt idx="590">
                  <c:v>120.92</c:v>
                </c:pt>
                <c:pt idx="591">
                  <c:v>120.92</c:v>
                </c:pt>
                <c:pt idx="592">
                  <c:v>120.92</c:v>
                </c:pt>
                <c:pt idx="593">
                  <c:v>120.92</c:v>
                </c:pt>
                <c:pt idx="594">
                  <c:v>120.92</c:v>
                </c:pt>
                <c:pt idx="595">
                  <c:v>120.92</c:v>
                </c:pt>
                <c:pt idx="596">
                  <c:v>120.92</c:v>
                </c:pt>
                <c:pt idx="597">
                  <c:v>120.92</c:v>
                </c:pt>
                <c:pt idx="598">
                  <c:v>120.74</c:v>
                </c:pt>
                <c:pt idx="599">
                  <c:v>120.74</c:v>
                </c:pt>
                <c:pt idx="600">
                  <c:v>120.74</c:v>
                </c:pt>
                <c:pt idx="601">
                  <c:v>120.74</c:v>
                </c:pt>
                <c:pt idx="602">
                  <c:v>120.74</c:v>
                </c:pt>
                <c:pt idx="603">
                  <c:v>120.74</c:v>
                </c:pt>
                <c:pt idx="604">
                  <c:v>120.74</c:v>
                </c:pt>
                <c:pt idx="605">
                  <c:v>120.92</c:v>
                </c:pt>
                <c:pt idx="606">
                  <c:v>120.92</c:v>
                </c:pt>
                <c:pt idx="607">
                  <c:v>120.92</c:v>
                </c:pt>
                <c:pt idx="608">
                  <c:v>120.92</c:v>
                </c:pt>
                <c:pt idx="609">
                  <c:v>120.74</c:v>
                </c:pt>
                <c:pt idx="610">
                  <c:v>120.74</c:v>
                </c:pt>
              </c:numCache>
            </c:numRef>
          </c:yVal>
          <c:smooth val="1"/>
          <c:extLst>
            <c:ext xmlns:c16="http://schemas.microsoft.com/office/drawing/2014/chart" uri="{C3380CC4-5D6E-409C-BE32-E72D297353CC}">
              <c16:uniqueId val="{00000001-EA31-410C-AF35-2573B6BABE1B}"/>
            </c:ext>
          </c:extLst>
        </c:ser>
        <c:ser>
          <c:idx val="2"/>
          <c:order val="1"/>
          <c:tx>
            <c:strRef>
              <c:f>Data!$AT$3</c:f>
              <c:strCache>
                <c:ptCount val="1"/>
                <c:pt idx="0">
                  <c:v>Navien</c:v>
                </c:pt>
              </c:strCache>
            </c:strRef>
          </c:tx>
          <c:spPr>
            <a:ln w="9525" cap="rnd">
              <a:noFill/>
              <a:round/>
            </a:ln>
            <a:effectLst>
              <a:outerShdw blurRad="57150" dist="19050" dir="5400000" algn="ctr" rotWithShape="0">
                <a:srgbClr val="000000">
                  <a:alpha val="63000"/>
                </a:srgbClr>
              </a:outerShdw>
            </a:effectLst>
          </c:spPr>
          <c:marker>
            <c:symbol val="none"/>
          </c:marker>
          <c:trendline>
            <c:spPr>
              <a:ln w="63500" cap="rnd">
                <a:solidFill>
                  <a:srgbClr val="FF0000"/>
                </a:solidFill>
                <a:prstDash val="sysDot"/>
              </a:ln>
              <a:effectLst/>
            </c:spPr>
            <c:trendlineType val="movingAvg"/>
            <c:period val="6"/>
            <c:dispRSqr val="0"/>
            <c:dispEq val="0"/>
          </c:trendline>
          <c:xVal>
            <c:numRef>
              <c:f>Data!$AG$4:$AG$614</c:f>
              <c:numCache>
                <c:formatCode>General</c:formatCode>
                <c:ptCount val="611"/>
                <c:pt idx="0">
                  <c:v>-7</c:v>
                </c:pt>
                <c:pt idx="1">
                  <c:v>-6.9</c:v>
                </c:pt>
                <c:pt idx="2">
                  <c:v>-6.8</c:v>
                </c:pt>
                <c:pt idx="3">
                  <c:v>-6.7</c:v>
                </c:pt>
                <c:pt idx="4">
                  <c:v>-6.6</c:v>
                </c:pt>
                <c:pt idx="5">
                  <c:v>-6.5</c:v>
                </c:pt>
                <c:pt idx="6">
                  <c:v>-6.4</c:v>
                </c:pt>
                <c:pt idx="7">
                  <c:v>-6.3</c:v>
                </c:pt>
                <c:pt idx="8">
                  <c:v>-6.2</c:v>
                </c:pt>
                <c:pt idx="9">
                  <c:v>-6.1</c:v>
                </c:pt>
                <c:pt idx="10">
                  <c:v>-6</c:v>
                </c:pt>
                <c:pt idx="11">
                  <c:v>-5.9</c:v>
                </c:pt>
                <c:pt idx="12">
                  <c:v>-5.8</c:v>
                </c:pt>
                <c:pt idx="13">
                  <c:v>-5.7</c:v>
                </c:pt>
                <c:pt idx="14">
                  <c:v>-5.6</c:v>
                </c:pt>
                <c:pt idx="15">
                  <c:v>-5.5</c:v>
                </c:pt>
                <c:pt idx="16">
                  <c:v>-5.4</c:v>
                </c:pt>
                <c:pt idx="17">
                  <c:v>-5.3</c:v>
                </c:pt>
                <c:pt idx="18">
                  <c:v>-5.2</c:v>
                </c:pt>
                <c:pt idx="19">
                  <c:v>-5.0999999999999996</c:v>
                </c:pt>
                <c:pt idx="20">
                  <c:v>-5</c:v>
                </c:pt>
                <c:pt idx="21">
                  <c:v>-4.9000000000000004</c:v>
                </c:pt>
                <c:pt idx="22">
                  <c:v>-4.8</c:v>
                </c:pt>
                <c:pt idx="23">
                  <c:v>-4.7</c:v>
                </c:pt>
                <c:pt idx="24">
                  <c:v>-4.5999999999999996</c:v>
                </c:pt>
                <c:pt idx="25">
                  <c:v>-4.5</c:v>
                </c:pt>
                <c:pt idx="26">
                  <c:v>-4.4000000000000004</c:v>
                </c:pt>
                <c:pt idx="27">
                  <c:v>-4.3</c:v>
                </c:pt>
                <c:pt idx="28">
                  <c:v>-4.2</c:v>
                </c:pt>
                <c:pt idx="29">
                  <c:v>-4.0999999999999996</c:v>
                </c:pt>
                <c:pt idx="30">
                  <c:v>-4</c:v>
                </c:pt>
                <c:pt idx="31">
                  <c:v>-3.9</c:v>
                </c:pt>
                <c:pt idx="32">
                  <c:v>-3.8</c:v>
                </c:pt>
                <c:pt idx="33">
                  <c:v>-3.7</c:v>
                </c:pt>
                <c:pt idx="34">
                  <c:v>-3.6</c:v>
                </c:pt>
                <c:pt idx="35">
                  <c:v>-3.5</c:v>
                </c:pt>
                <c:pt idx="36">
                  <c:v>-3.4</c:v>
                </c:pt>
                <c:pt idx="37">
                  <c:v>-3.3</c:v>
                </c:pt>
                <c:pt idx="38">
                  <c:v>-3.2</c:v>
                </c:pt>
                <c:pt idx="39">
                  <c:v>-3.1</c:v>
                </c:pt>
                <c:pt idx="40">
                  <c:v>-3</c:v>
                </c:pt>
                <c:pt idx="41">
                  <c:v>-2.9</c:v>
                </c:pt>
                <c:pt idx="42">
                  <c:v>-2.8</c:v>
                </c:pt>
                <c:pt idx="43">
                  <c:v>-2.7</c:v>
                </c:pt>
                <c:pt idx="44">
                  <c:v>-2.6</c:v>
                </c:pt>
                <c:pt idx="45">
                  <c:v>-2.5</c:v>
                </c:pt>
                <c:pt idx="46">
                  <c:v>-2.4</c:v>
                </c:pt>
                <c:pt idx="47">
                  <c:v>-2.2999999999999998</c:v>
                </c:pt>
                <c:pt idx="48">
                  <c:v>-2.2000000000000002</c:v>
                </c:pt>
                <c:pt idx="49">
                  <c:v>-2.1</c:v>
                </c:pt>
                <c:pt idx="50">
                  <c:v>-2</c:v>
                </c:pt>
                <c:pt idx="51">
                  <c:v>-1.9</c:v>
                </c:pt>
                <c:pt idx="52">
                  <c:v>-1.8</c:v>
                </c:pt>
                <c:pt idx="53">
                  <c:v>-1.7</c:v>
                </c:pt>
                <c:pt idx="54">
                  <c:v>-1.6</c:v>
                </c:pt>
                <c:pt idx="55">
                  <c:v>-1.5</c:v>
                </c:pt>
                <c:pt idx="56">
                  <c:v>-1.4</c:v>
                </c:pt>
                <c:pt idx="57">
                  <c:v>-1.3</c:v>
                </c:pt>
                <c:pt idx="58">
                  <c:v>-1.2</c:v>
                </c:pt>
                <c:pt idx="59">
                  <c:v>-1.1000000000000001</c:v>
                </c:pt>
                <c:pt idx="60">
                  <c:v>-1</c:v>
                </c:pt>
                <c:pt idx="61">
                  <c:v>-0.9</c:v>
                </c:pt>
                <c:pt idx="62">
                  <c:v>-0.8</c:v>
                </c:pt>
                <c:pt idx="63">
                  <c:v>-0.7</c:v>
                </c:pt>
                <c:pt idx="64">
                  <c:v>-0.6</c:v>
                </c:pt>
                <c:pt idx="65">
                  <c:v>-0.5</c:v>
                </c:pt>
                <c:pt idx="66">
                  <c:v>-0.4</c:v>
                </c:pt>
                <c:pt idx="67">
                  <c:v>-0.3</c:v>
                </c:pt>
                <c:pt idx="68">
                  <c:v>-0.2</c:v>
                </c:pt>
                <c:pt idx="69">
                  <c:v>-0.1</c:v>
                </c:pt>
                <c:pt idx="70">
                  <c:v>0</c:v>
                </c:pt>
                <c:pt idx="71">
                  <c:v>0.1</c:v>
                </c:pt>
                <c:pt idx="72">
                  <c:v>0.2</c:v>
                </c:pt>
                <c:pt idx="73">
                  <c:v>0.3</c:v>
                </c:pt>
                <c:pt idx="74">
                  <c:v>0.4</c:v>
                </c:pt>
                <c:pt idx="75">
                  <c:v>0.5</c:v>
                </c:pt>
                <c:pt idx="76">
                  <c:v>0.6</c:v>
                </c:pt>
                <c:pt idx="77">
                  <c:v>0.7</c:v>
                </c:pt>
                <c:pt idx="78">
                  <c:v>0.8</c:v>
                </c:pt>
                <c:pt idx="79">
                  <c:v>0.9</c:v>
                </c:pt>
                <c:pt idx="80">
                  <c:v>1</c:v>
                </c:pt>
                <c:pt idx="81">
                  <c:v>1.1000000000000001</c:v>
                </c:pt>
                <c:pt idx="82">
                  <c:v>1.2</c:v>
                </c:pt>
                <c:pt idx="83">
                  <c:v>1.3</c:v>
                </c:pt>
                <c:pt idx="84">
                  <c:v>1.4</c:v>
                </c:pt>
                <c:pt idx="85">
                  <c:v>1.5</c:v>
                </c:pt>
                <c:pt idx="86">
                  <c:v>1.6</c:v>
                </c:pt>
                <c:pt idx="87">
                  <c:v>1.7</c:v>
                </c:pt>
                <c:pt idx="88">
                  <c:v>1.8</c:v>
                </c:pt>
                <c:pt idx="89">
                  <c:v>1.9</c:v>
                </c:pt>
                <c:pt idx="90">
                  <c:v>2</c:v>
                </c:pt>
                <c:pt idx="91">
                  <c:v>2.1</c:v>
                </c:pt>
                <c:pt idx="92">
                  <c:v>2.2000000000000002</c:v>
                </c:pt>
                <c:pt idx="93">
                  <c:v>2.2999999999999998</c:v>
                </c:pt>
                <c:pt idx="94">
                  <c:v>2.4</c:v>
                </c:pt>
                <c:pt idx="95">
                  <c:v>2.5</c:v>
                </c:pt>
                <c:pt idx="96">
                  <c:v>2.6</c:v>
                </c:pt>
                <c:pt idx="97">
                  <c:v>2.7</c:v>
                </c:pt>
                <c:pt idx="98">
                  <c:v>2.8</c:v>
                </c:pt>
                <c:pt idx="99">
                  <c:v>2.9</c:v>
                </c:pt>
                <c:pt idx="100">
                  <c:v>3</c:v>
                </c:pt>
                <c:pt idx="101">
                  <c:v>3.1</c:v>
                </c:pt>
                <c:pt idx="102">
                  <c:v>3.2</c:v>
                </c:pt>
                <c:pt idx="103">
                  <c:v>3.3</c:v>
                </c:pt>
                <c:pt idx="104">
                  <c:v>3.4</c:v>
                </c:pt>
                <c:pt idx="105">
                  <c:v>3.5</c:v>
                </c:pt>
                <c:pt idx="106">
                  <c:v>3.6</c:v>
                </c:pt>
                <c:pt idx="107">
                  <c:v>3.7</c:v>
                </c:pt>
                <c:pt idx="108">
                  <c:v>3.8</c:v>
                </c:pt>
                <c:pt idx="109">
                  <c:v>3.9</c:v>
                </c:pt>
                <c:pt idx="110">
                  <c:v>4</c:v>
                </c:pt>
                <c:pt idx="111">
                  <c:v>4.0999999999999996</c:v>
                </c:pt>
                <c:pt idx="112">
                  <c:v>4.2</c:v>
                </c:pt>
                <c:pt idx="113">
                  <c:v>4.3</c:v>
                </c:pt>
                <c:pt idx="114">
                  <c:v>4.4000000000000004</c:v>
                </c:pt>
                <c:pt idx="115">
                  <c:v>4.5</c:v>
                </c:pt>
                <c:pt idx="116">
                  <c:v>4.5999999999999996</c:v>
                </c:pt>
                <c:pt idx="117">
                  <c:v>4.7</c:v>
                </c:pt>
                <c:pt idx="118">
                  <c:v>4.8</c:v>
                </c:pt>
                <c:pt idx="119">
                  <c:v>4.9000000000000004</c:v>
                </c:pt>
                <c:pt idx="120">
                  <c:v>5</c:v>
                </c:pt>
                <c:pt idx="121">
                  <c:v>5.0999999999999996</c:v>
                </c:pt>
                <c:pt idx="122">
                  <c:v>5.2</c:v>
                </c:pt>
                <c:pt idx="123">
                  <c:v>5.3</c:v>
                </c:pt>
                <c:pt idx="124">
                  <c:v>5.4</c:v>
                </c:pt>
                <c:pt idx="125">
                  <c:v>5.5</c:v>
                </c:pt>
                <c:pt idx="126">
                  <c:v>5.6</c:v>
                </c:pt>
                <c:pt idx="127">
                  <c:v>5.7</c:v>
                </c:pt>
                <c:pt idx="128">
                  <c:v>5.8</c:v>
                </c:pt>
                <c:pt idx="129">
                  <c:v>5.9</c:v>
                </c:pt>
                <c:pt idx="130">
                  <c:v>6</c:v>
                </c:pt>
                <c:pt idx="131">
                  <c:v>6.1</c:v>
                </c:pt>
                <c:pt idx="132">
                  <c:v>6.2</c:v>
                </c:pt>
                <c:pt idx="133">
                  <c:v>6.3</c:v>
                </c:pt>
                <c:pt idx="134">
                  <c:v>6.4</c:v>
                </c:pt>
                <c:pt idx="135">
                  <c:v>6.5</c:v>
                </c:pt>
                <c:pt idx="136">
                  <c:v>6.6</c:v>
                </c:pt>
                <c:pt idx="137">
                  <c:v>6.7</c:v>
                </c:pt>
                <c:pt idx="138">
                  <c:v>6.8</c:v>
                </c:pt>
                <c:pt idx="139">
                  <c:v>6.9</c:v>
                </c:pt>
                <c:pt idx="140">
                  <c:v>7</c:v>
                </c:pt>
                <c:pt idx="141">
                  <c:v>7.1</c:v>
                </c:pt>
                <c:pt idx="142">
                  <c:v>7.2</c:v>
                </c:pt>
                <c:pt idx="143">
                  <c:v>7.3</c:v>
                </c:pt>
                <c:pt idx="144">
                  <c:v>7.4</c:v>
                </c:pt>
                <c:pt idx="145">
                  <c:v>7.5</c:v>
                </c:pt>
                <c:pt idx="146">
                  <c:v>7.6</c:v>
                </c:pt>
                <c:pt idx="147">
                  <c:v>7.7</c:v>
                </c:pt>
                <c:pt idx="148">
                  <c:v>7.8</c:v>
                </c:pt>
                <c:pt idx="149">
                  <c:v>7.9</c:v>
                </c:pt>
                <c:pt idx="150">
                  <c:v>8</c:v>
                </c:pt>
                <c:pt idx="151">
                  <c:v>8.1</c:v>
                </c:pt>
                <c:pt idx="152">
                  <c:v>8.1999999999999993</c:v>
                </c:pt>
                <c:pt idx="153">
                  <c:v>8.3000000000000007</c:v>
                </c:pt>
                <c:pt idx="154">
                  <c:v>8.4</c:v>
                </c:pt>
                <c:pt idx="155">
                  <c:v>8.5</c:v>
                </c:pt>
                <c:pt idx="156">
                  <c:v>8.6</c:v>
                </c:pt>
                <c:pt idx="157">
                  <c:v>8.6999999999999993</c:v>
                </c:pt>
                <c:pt idx="158">
                  <c:v>8.8000000000000007</c:v>
                </c:pt>
                <c:pt idx="159">
                  <c:v>8.9</c:v>
                </c:pt>
                <c:pt idx="160">
                  <c:v>9</c:v>
                </c:pt>
                <c:pt idx="161">
                  <c:v>9.1</c:v>
                </c:pt>
                <c:pt idx="162">
                  <c:v>9.1999999999999993</c:v>
                </c:pt>
                <c:pt idx="163">
                  <c:v>9.3000000000000007</c:v>
                </c:pt>
                <c:pt idx="164">
                  <c:v>9.4</c:v>
                </c:pt>
                <c:pt idx="165">
                  <c:v>9.5</c:v>
                </c:pt>
                <c:pt idx="166">
                  <c:v>9.6</c:v>
                </c:pt>
                <c:pt idx="167">
                  <c:v>9.6999999999999993</c:v>
                </c:pt>
                <c:pt idx="168">
                  <c:v>9.8000000000000007</c:v>
                </c:pt>
                <c:pt idx="169">
                  <c:v>9.9</c:v>
                </c:pt>
                <c:pt idx="170">
                  <c:v>10</c:v>
                </c:pt>
                <c:pt idx="171">
                  <c:v>10.1</c:v>
                </c:pt>
                <c:pt idx="172">
                  <c:v>10.199999999999999</c:v>
                </c:pt>
                <c:pt idx="173">
                  <c:v>10.3</c:v>
                </c:pt>
                <c:pt idx="174">
                  <c:v>10.4</c:v>
                </c:pt>
                <c:pt idx="175">
                  <c:v>10.5</c:v>
                </c:pt>
                <c:pt idx="176">
                  <c:v>10.6</c:v>
                </c:pt>
                <c:pt idx="177">
                  <c:v>10.7</c:v>
                </c:pt>
                <c:pt idx="178">
                  <c:v>10.8</c:v>
                </c:pt>
                <c:pt idx="179">
                  <c:v>10.9</c:v>
                </c:pt>
                <c:pt idx="180">
                  <c:v>11</c:v>
                </c:pt>
                <c:pt idx="181">
                  <c:v>11.1</c:v>
                </c:pt>
                <c:pt idx="182">
                  <c:v>11.2</c:v>
                </c:pt>
                <c:pt idx="183">
                  <c:v>11.3</c:v>
                </c:pt>
                <c:pt idx="184">
                  <c:v>11.4</c:v>
                </c:pt>
                <c:pt idx="185">
                  <c:v>11.5</c:v>
                </c:pt>
                <c:pt idx="186">
                  <c:v>11.6</c:v>
                </c:pt>
                <c:pt idx="187">
                  <c:v>11.7</c:v>
                </c:pt>
                <c:pt idx="188">
                  <c:v>11.8</c:v>
                </c:pt>
                <c:pt idx="189">
                  <c:v>11.9</c:v>
                </c:pt>
                <c:pt idx="190">
                  <c:v>12</c:v>
                </c:pt>
                <c:pt idx="191">
                  <c:v>12.1</c:v>
                </c:pt>
                <c:pt idx="192">
                  <c:v>12.2</c:v>
                </c:pt>
                <c:pt idx="193">
                  <c:v>12.3</c:v>
                </c:pt>
                <c:pt idx="194">
                  <c:v>12.4</c:v>
                </c:pt>
                <c:pt idx="195">
                  <c:v>12.5</c:v>
                </c:pt>
                <c:pt idx="196">
                  <c:v>12.6</c:v>
                </c:pt>
                <c:pt idx="197">
                  <c:v>12.7</c:v>
                </c:pt>
                <c:pt idx="198">
                  <c:v>12.8</c:v>
                </c:pt>
                <c:pt idx="199">
                  <c:v>12.9</c:v>
                </c:pt>
                <c:pt idx="200">
                  <c:v>13</c:v>
                </c:pt>
                <c:pt idx="201">
                  <c:v>13.1</c:v>
                </c:pt>
                <c:pt idx="202">
                  <c:v>13.2</c:v>
                </c:pt>
                <c:pt idx="203">
                  <c:v>13.3</c:v>
                </c:pt>
                <c:pt idx="204">
                  <c:v>13.4</c:v>
                </c:pt>
                <c:pt idx="205">
                  <c:v>13.5</c:v>
                </c:pt>
                <c:pt idx="206">
                  <c:v>13.6</c:v>
                </c:pt>
                <c:pt idx="207">
                  <c:v>13.7</c:v>
                </c:pt>
                <c:pt idx="208">
                  <c:v>13.8</c:v>
                </c:pt>
                <c:pt idx="209">
                  <c:v>13.9</c:v>
                </c:pt>
                <c:pt idx="210">
                  <c:v>14</c:v>
                </c:pt>
                <c:pt idx="211">
                  <c:v>14.1</c:v>
                </c:pt>
                <c:pt idx="212">
                  <c:v>14.2</c:v>
                </c:pt>
                <c:pt idx="213">
                  <c:v>14.3</c:v>
                </c:pt>
                <c:pt idx="214">
                  <c:v>14.4</c:v>
                </c:pt>
                <c:pt idx="215">
                  <c:v>14.5</c:v>
                </c:pt>
                <c:pt idx="216">
                  <c:v>14.6</c:v>
                </c:pt>
                <c:pt idx="217">
                  <c:v>14.7</c:v>
                </c:pt>
                <c:pt idx="218">
                  <c:v>14.8</c:v>
                </c:pt>
                <c:pt idx="219">
                  <c:v>14.9</c:v>
                </c:pt>
                <c:pt idx="220">
                  <c:v>15</c:v>
                </c:pt>
                <c:pt idx="221">
                  <c:v>15.1</c:v>
                </c:pt>
                <c:pt idx="222">
                  <c:v>15.2</c:v>
                </c:pt>
                <c:pt idx="223">
                  <c:v>15.3</c:v>
                </c:pt>
                <c:pt idx="224">
                  <c:v>15.4</c:v>
                </c:pt>
                <c:pt idx="225">
                  <c:v>15.5</c:v>
                </c:pt>
                <c:pt idx="226">
                  <c:v>15.6</c:v>
                </c:pt>
                <c:pt idx="227">
                  <c:v>15.7</c:v>
                </c:pt>
                <c:pt idx="228">
                  <c:v>15.8</c:v>
                </c:pt>
                <c:pt idx="229">
                  <c:v>15.9</c:v>
                </c:pt>
                <c:pt idx="230">
                  <c:v>16</c:v>
                </c:pt>
                <c:pt idx="231">
                  <c:v>16.100000000000001</c:v>
                </c:pt>
                <c:pt idx="232">
                  <c:v>16.2</c:v>
                </c:pt>
                <c:pt idx="233">
                  <c:v>16.3</c:v>
                </c:pt>
                <c:pt idx="234">
                  <c:v>16.399999999999999</c:v>
                </c:pt>
                <c:pt idx="235">
                  <c:v>16.5</c:v>
                </c:pt>
                <c:pt idx="236">
                  <c:v>16.600000000000001</c:v>
                </c:pt>
                <c:pt idx="237">
                  <c:v>16.7</c:v>
                </c:pt>
                <c:pt idx="238">
                  <c:v>16.8</c:v>
                </c:pt>
                <c:pt idx="239">
                  <c:v>16.899999999999999</c:v>
                </c:pt>
                <c:pt idx="240">
                  <c:v>17</c:v>
                </c:pt>
                <c:pt idx="241">
                  <c:v>17.100000000000001</c:v>
                </c:pt>
                <c:pt idx="242">
                  <c:v>17.2</c:v>
                </c:pt>
                <c:pt idx="243">
                  <c:v>17.3</c:v>
                </c:pt>
                <c:pt idx="244">
                  <c:v>17.399999999999999</c:v>
                </c:pt>
                <c:pt idx="245">
                  <c:v>17.5</c:v>
                </c:pt>
                <c:pt idx="246">
                  <c:v>17.600000000000001</c:v>
                </c:pt>
                <c:pt idx="247">
                  <c:v>17.7</c:v>
                </c:pt>
                <c:pt idx="248">
                  <c:v>17.8</c:v>
                </c:pt>
                <c:pt idx="249">
                  <c:v>17.899999999999999</c:v>
                </c:pt>
                <c:pt idx="250">
                  <c:v>18</c:v>
                </c:pt>
                <c:pt idx="251">
                  <c:v>18.100000000000001</c:v>
                </c:pt>
                <c:pt idx="252">
                  <c:v>18.2</c:v>
                </c:pt>
                <c:pt idx="253">
                  <c:v>18.3</c:v>
                </c:pt>
                <c:pt idx="254">
                  <c:v>18.399999999999999</c:v>
                </c:pt>
                <c:pt idx="255">
                  <c:v>18.5</c:v>
                </c:pt>
                <c:pt idx="256">
                  <c:v>18.600000000000001</c:v>
                </c:pt>
                <c:pt idx="257">
                  <c:v>18.7</c:v>
                </c:pt>
                <c:pt idx="258">
                  <c:v>18.8</c:v>
                </c:pt>
                <c:pt idx="259">
                  <c:v>18.899999999999999</c:v>
                </c:pt>
                <c:pt idx="260">
                  <c:v>19</c:v>
                </c:pt>
                <c:pt idx="261">
                  <c:v>19.100000000000001</c:v>
                </c:pt>
                <c:pt idx="262">
                  <c:v>19.2</c:v>
                </c:pt>
                <c:pt idx="263">
                  <c:v>19.3</c:v>
                </c:pt>
                <c:pt idx="264">
                  <c:v>19.399999999999999</c:v>
                </c:pt>
                <c:pt idx="265">
                  <c:v>19.5</c:v>
                </c:pt>
                <c:pt idx="266">
                  <c:v>19.600000000000001</c:v>
                </c:pt>
                <c:pt idx="267">
                  <c:v>19.7</c:v>
                </c:pt>
                <c:pt idx="268">
                  <c:v>19.8</c:v>
                </c:pt>
                <c:pt idx="269">
                  <c:v>19.899999999999999</c:v>
                </c:pt>
                <c:pt idx="270">
                  <c:v>20</c:v>
                </c:pt>
                <c:pt idx="271">
                  <c:v>20.100000000000001</c:v>
                </c:pt>
                <c:pt idx="272">
                  <c:v>20.2</c:v>
                </c:pt>
                <c:pt idx="273">
                  <c:v>20.3</c:v>
                </c:pt>
                <c:pt idx="274">
                  <c:v>20.399999999999999</c:v>
                </c:pt>
                <c:pt idx="275">
                  <c:v>20.5</c:v>
                </c:pt>
                <c:pt idx="276">
                  <c:v>20.6</c:v>
                </c:pt>
                <c:pt idx="277">
                  <c:v>20.7</c:v>
                </c:pt>
                <c:pt idx="278">
                  <c:v>20.8</c:v>
                </c:pt>
                <c:pt idx="279">
                  <c:v>20.9</c:v>
                </c:pt>
                <c:pt idx="280">
                  <c:v>21</c:v>
                </c:pt>
                <c:pt idx="281">
                  <c:v>21.1</c:v>
                </c:pt>
                <c:pt idx="282">
                  <c:v>21.2</c:v>
                </c:pt>
                <c:pt idx="283">
                  <c:v>21.3</c:v>
                </c:pt>
                <c:pt idx="284">
                  <c:v>21.4</c:v>
                </c:pt>
                <c:pt idx="285">
                  <c:v>21.5</c:v>
                </c:pt>
                <c:pt idx="286">
                  <c:v>21.6</c:v>
                </c:pt>
                <c:pt idx="287">
                  <c:v>21.7</c:v>
                </c:pt>
                <c:pt idx="288">
                  <c:v>21.8</c:v>
                </c:pt>
                <c:pt idx="289">
                  <c:v>21.9</c:v>
                </c:pt>
                <c:pt idx="290">
                  <c:v>22</c:v>
                </c:pt>
                <c:pt idx="291">
                  <c:v>22.1</c:v>
                </c:pt>
                <c:pt idx="292">
                  <c:v>22.2</c:v>
                </c:pt>
                <c:pt idx="293">
                  <c:v>22.3</c:v>
                </c:pt>
                <c:pt idx="294">
                  <c:v>22.4</c:v>
                </c:pt>
                <c:pt idx="295">
                  <c:v>22.5</c:v>
                </c:pt>
                <c:pt idx="296">
                  <c:v>22.6</c:v>
                </c:pt>
                <c:pt idx="297">
                  <c:v>22.7</c:v>
                </c:pt>
                <c:pt idx="298">
                  <c:v>22.8</c:v>
                </c:pt>
                <c:pt idx="299">
                  <c:v>22.9</c:v>
                </c:pt>
                <c:pt idx="300">
                  <c:v>23</c:v>
                </c:pt>
                <c:pt idx="301">
                  <c:v>23.1</c:v>
                </c:pt>
                <c:pt idx="302">
                  <c:v>23.2</c:v>
                </c:pt>
                <c:pt idx="303">
                  <c:v>23.3</c:v>
                </c:pt>
                <c:pt idx="304">
                  <c:v>23.4</c:v>
                </c:pt>
                <c:pt idx="305">
                  <c:v>23.5</c:v>
                </c:pt>
                <c:pt idx="306">
                  <c:v>23.6</c:v>
                </c:pt>
                <c:pt idx="307">
                  <c:v>23.7</c:v>
                </c:pt>
                <c:pt idx="308">
                  <c:v>23.8</c:v>
                </c:pt>
                <c:pt idx="309">
                  <c:v>23.9</c:v>
                </c:pt>
                <c:pt idx="310">
                  <c:v>24</c:v>
                </c:pt>
                <c:pt idx="311">
                  <c:v>24.1</c:v>
                </c:pt>
                <c:pt idx="312">
                  <c:v>24.2</c:v>
                </c:pt>
                <c:pt idx="313">
                  <c:v>24.3</c:v>
                </c:pt>
                <c:pt idx="314">
                  <c:v>24.4</c:v>
                </c:pt>
                <c:pt idx="315">
                  <c:v>24.5</c:v>
                </c:pt>
                <c:pt idx="316">
                  <c:v>24.6</c:v>
                </c:pt>
                <c:pt idx="317">
                  <c:v>24.7</c:v>
                </c:pt>
                <c:pt idx="318">
                  <c:v>24.8</c:v>
                </c:pt>
                <c:pt idx="319">
                  <c:v>24.9</c:v>
                </c:pt>
                <c:pt idx="320">
                  <c:v>25</c:v>
                </c:pt>
                <c:pt idx="321">
                  <c:v>25.1</c:v>
                </c:pt>
                <c:pt idx="322">
                  <c:v>25.2</c:v>
                </c:pt>
                <c:pt idx="323">
                  <c:v>25.3</c:v>
                </c:pt>
                <c:pt idx="324">
                  <c:v>25.4</c:v>
                </c:pt>
                <c:pt idx="325">
                  <c:v>25.5</c:v>
                </c:pt>
                <c:pt idx="326">
                  <c:v>25.6</c:v>
                </c:pt>
                <c:pt idx="327">
                  <c:v>25.7</c:v>
                </c:pt>
                <c:pt idx="328">
                  <c:v>25.8</c:v>
                </c:pt>
                <c:pt idx="329">
                  <c:v>25.9</c:v>
                </c:pt>
                <c:pt idx="330">
                  <c:v>26</c:v>
                </c:pt>
                <c:pt idx="331">
                  <c:v>26.1</c:v>
                </c:pt>
                <c:pt idx="332">
                  <c:v>26.2</c:v>
                </c:pt>
                <c:pt idx="333">
                  <c:v>26.3</c:v>
                </c:pt>
                <c:pt idx="334">
                  <c:v>26.4</c:v>
                </c:pt>
                <c:pt idx="335">
                  <c:v>26.5</c:v>
                </c:pt>
                <c:pt idx="336">
                  <c:v>26.6</c:v>
                </c:pt>
                <c:pt idx="337">
                  <c:v>26.7</c:v>
                </c:pt>
                <c:pt idx="338">
                  <c:v>26.8</c:v>
                </c:pt>
                <c:pt idx="339">
                  <c:v>26.9</c:v>
                </c:pt>
                <c:pt idx="340">
                  <c:v>27</c:v>
                </c:pt>
                <c:pt idx="341">
                  <c:v>27.1</c:v>
                </c:pt>
                <c:pt idx="342">
                  <c:v>27.2</c:v>
                </c:pt>
                <c:pt idx="343">
                  <c:v>27.3</c:v>
                </c:pt>
                <c:pt idx="344">
                  <c:v>27.4</c:v>
                </c:pt>
                <c:pt idx="345">
                  <c:v>27.5</c:v>
                </c:pt>
                <c:pt idx="346">
                  <c:v>27.6</c:v>
                </c:pt>
                <c:pt idx="347">
                  <c:v>27.7</c:v>
                </c:pt>
                <c:pt idx="348">
                  <c:v>27.8</c:v>
                </c:pt>
                <c:pt idx="349">
                  <c:v>27.9</c:v>
                </c:pt>
                <c:pt idx="350">
                  <c:v>28</c:v>
                </c:pt>
                <c:pt idx="351">
                  <c:v>28.1</c:v>
                </c:pt>
                <c:pt idx="352">
                  <c:v>28.2</c:v>
                </c:pt>
                <c:pt idx="353">
                  <c:v>28.3</c:v>
                </c:pt>
                <c:pt idx="354">
                  <c:v>28.4</c:v>
                </c:pt>
                <c:pt idx="355">
                  <c:v>28.5</c:v>
                </c:pt>
                <c:pt idx="356">
                  <c:v>28.6</c:v>
                </c:pt>
                <c:pt idx="357">
                  <c:v>28.7</c:v>
                </c:pt>
                <c:pt idx="358">
                  <c:v>28.8</c:v>
                </c:pt>
                <c:pt idx="359">
                  <c:v>28.9</c:v>
                </c:pt>
                <c:pt idx="360">
                  <c:v>29</c:v>
                </c:pt>
                <c:pt idx="361">
                  <c:v>29.1</c:v>
                </c:pt>
                <c:pt idx="362">
                  <c:v>29.2</c:v>
                </c:pt>
                <c:pt idx="363">
                  <c:v>29.3</c:v>
                </c:pt>
                <c:pt idx="364">
                  <c:v>29.4</c:v>
                </c:pt>
                <c:pt idx="365">
                  <c:v>29.5</c:v>
                </c:pt>
                <c:pt idx="366">
                  <c:v>29.6</c:v>
                </c:pt>
                <c:pt idx="367">
                  <c:v>29.7</c:v>
                </c:pt>
                <c:pt idx="368">
                  <c:v>29.8</c:v>
                </c:pt>
                <c:pt idx="369">
                  <c:v>29.9</c:v>
                </c:pt>
                <c:pt idx="370">
                  <c:v>30</c:v>
                </c:pt>
                <c:pt idx="371">
                  <c:v>30.1</c:v>
                </c:pt>
                <c:pt idx="372">
                  <c:v>30.2</c:v>
                </c:pt>
                <c:pt idx="373">
                  <c:v>30.3</c:v>
                </c:pt>
                <c:pt idx="374">
                  <c:v>30.4</c:v>
                </c:pt>
                <c:pt idx="375">
                  <c:v>30.5</c:v>
                </c:pt>
                <c:pt idx="376">
                  <c:v>30.6</c:v>
                </c:pt>
                <c:pt idx="377">
                  <c:v>30.7</c:v>
                </c:pt>
                <c:pt idx="378">
                  <c:v>30.8</c:v>
                </c:pt>
                <c:pt idx="379">
                  <c:v>30.9</c:v>
                </c:pt>
                <c:pt idx="380">
                  <c:v>31</c:v>
                </c:pt>
                <c:pt idx="381">
                  <c:v>31.1</c:v>
                </c:pt>
                <c:pt idx="382">
                  <c:v>31.2</c:v>
                </c:pt>
                <c:pt idx="383">
                  <c:v>31.3</c:v>
                </c:pt>
                <c:pt idx="384">
                  <c:v>31.4</c:v>
                </c:pt>
                <c:pt idx="385">
                  <c:v>31.5</c:v>
                </c:pt>
                <c:pt idx="386">
                  <c:v>31.6</c:v>
                </c:pt>
                <c:pt idx="387">
                  <c:v>31.7</c:v>
                </c:pt>
                <c:pt idx="388">
                  <c:v>31.8</c:v>
                </c:pt>
                <c:pt idx="389">
                  <c:v>31.9</c:v>
                </c:pt>
                <c:pt idx="390">
                  <c:v>32</c:v>
                </c:pt>
                <c:pt idx="391">
                  <c:v>32.1</c:v>
                </c:pt>
                <c:pt idx="392">
                  <c:v>32.200000000000003</c:v>
                </c:pt>
                <c:pt idx="393">
                  <c:v>32.299999999999997</c:v>
                </c:pt>
                <c:pt idx="394">
                  <c:v>32.4</c:v>
                </c:pt>
                <c:pt idx="395">
                  <c:v>32.5</c:v>
                </c:pt>
                <c:pt idx="396">
                  <c:v>32.6</c:v>
                </c:pt>
                <c:pt idx="397">
                  <c:v>32.700000000000003</c:v>
                </c:pt>
                <c:pt idx="398">
                  <c:v>32.799999999999997</c:v>
                </c:pt>
                <c:pt idx="399">
                  <c:v>32.9</c:v>
                </c:pt>
                <c:pt idx="400">
                  <c:v>33</c:v>
                </c:pt>
                <c:pt idx="401">
                  <c:v>33.1</c:v>
                </c:pt>
                <c:pt idx="402">
                  <c:v>33.200000000000003</c:v>
                </c:pt>
                <c:pt idx="403">
                  <c:v>33.299999999999997</c:v>
                </c:pt>
                <c:pt idx="404">
                  <c:v>33.4</c:v>
                </c:pt>
                <c:pt idx="405">
                  <c:v>33.5</c:v>
                </c:pt>
                <c:pt idx="406">
                  <c:v>33.6</c:v>
                </c:pt>
                <c:pt idx="407">
                  <c:v>33.700000000000003</c:v>
                </c:pt>
                <c:pt idx="408">
                  <c:v>33.799999999999997</c:v>
                </c:pt>
                <c:pt idx="409">
                  <c:v>33.9</c:v>
                </c:pt>
                <c:pt idx="410">
                  <c:v>34</c:v>
                </c:pt>
                <c:pt idx="411">
                  <c:v>34.1</c:v>
                </c:pt>
                <c:pt idx="412">
                  <c:v>34.200000000000003</c:v>
                </c:pt>
                <c:pt idx="413">
                  <c:v>34.299999999999997</c:v>
                </c:pt>
                <c:pt idx="414">
                  <c:v>34.4</c:v>
                </c:pt>
                <c:pt idx="415">
                  <c:v>34.5</c:v>
                </c:pt>
                <c:pt idx="416">
                  <c:v>34.6</c:v>
                </c:pt>
                <c:pt idx="417">
                  <c:v>34.700000000000003</c:v>
                </c:pt>
                <c:pt idx="418">
                  <c:v>34.799999999999997</c:v>
                </c:pt>
                <c:pt idx="419">
                  <c:v>34.9</c:v>
                </c:pt>
                <c:pt idx="420">
                  <c:v>35</c:v>
                </c:pt>
                <c:pt idx="421">
                  <c:v>35.1</c:v>
                </c:pt>
                <c:pt idx="422">
                  <c:v>35.200000000000003</c:v>
                </c:pt>
                <c:pt idx="423">
                  <c:v>35.299999999999997</c:v>
                </c:pt>
                <c:pt idx="424">
                  <c:v>35.4</c:v>
                </c:pt>
                <c:pt idx="425">
                  <c:v>35.5</c:v>
                </c:pt>
                <c:pt idx="426">
                  <c:v>35.6</c:v>
                </c:pt>
                <c:pt idx="427">
                  <c:v>35.700000000000003</c:v>
                </c:pt>
                <c:pt idx="428">
                  <c:v>35.799999999999997</c:v>
                </c:pt>
                <c:pt idx="429">
                  <c:v>35.9</c:v>
                </c:pt>
                <c:pt idx="430">
                  <c:v>36</c:v>
                </c:pt>
                <c:pt idx="431">
                  <c:v>36.1</c:v>
                </c:pt>
                <c:pt idx="432">
                  <c:v>36.200000000000003</c:v>
                </c:pt>
                <c:pt idx="433">
                  <c:v>36.299999999999997</c:v>
                </c:pt>
                <c:pt idx="434">
                  <c:v>36.4</c:v>
                </c:pt>
                <c:pt idx="435">
                  <c:v>36.5</c:v>
                </c:pt>
                <c:pt idx="436">
                  <c:v>36.6</c:v>
                </c:pt>
                <c:pt idx="437">
                  <c:v>36.700000000000003</c:v>
                </c:pt>
                <c:pt idx="438">
                  <c:v>36.799999999999997</c:v>
                </c:pt>
                <c:pt idx="439">
                  <c:v>36.9</c:v>
                </c:pt>
                <c:pt idx="440">
                  <c:v>37</c:v>
                </c:pt>
                <c:pt idx="441">
                  <c:v>37.1</c:v>
                </c:pt>
                <c:pt idx="442">
                  <c:v>37.200000000000003</c:v>
                </c:pt>
                <c:pt idx="443">
                  <c:v>37.299999999999997</c:v>
                </c:pt>
                <c:pt idx="444">
                  <c:v>37.4</c:v>
                </c:pt>
                <c:pt idx="445">
                  <c:v>37.5</c:v>
                </c:pt>
                <c:pt idx="446">
                  <c:v>37.6</c:v>
                </c:pt>
                <c:pt idx="447">
                  <c:v>37.700000000000003</c:v>
                </c:pt>
                <c:pt idx="448">
                  <c:v>37.799999999999997</c:v>
                </c:pt>
                <c:pt idx="449">
                  <c:v>37.9</c:v>
                </c:pt>
                <c:pt idx="450">
                  <c:v>38</c:v>
                </c:pt>
                <c:pt idx="451">
                  <c:v>38.1</c:v>
                </c:pt>
                <c:pt idx="452">
                  <c:v>38.200000000000003</c:v>
                </c:pt>
                <c:pt idx="453">
                  <c:v>38.299999999999997</c:v>
                </c:pt>
                <c:pt idx="454">
                  <c:v>38.4</c:v>
                </c:pt>
                <c:pt idx="455">
                  <c:v>38.5</c:v>
                </c:pt>
                <c:pt idx="456">
                  <c:v>38.6</c:v>
                </c:pt>
                <c:pt idx="457">
                  <c:v>38.700000000000003</c:v>
                </c:pt>
                <c:pt idx="458">
                  <c:v>38.799999999999997</c:v>
                </c:pt>
                <c:pt idx="459">
                  <c:v>38.9</c:v>
                </c:pt>
                <c:pt idx="460">
                  <c:v>39</c:v>
                </c:pt>
                <c:pt idx="461">
                  <c:v>39.1</c:v>
                </c:pt>
                <c:pt idx="462">
                  <c:v>39.200000000000003</c:v>
                </c:pt>
                <c:pt idx="463">
                  <c:v>39.299999999999997</c:v>
                </c:pt>
                <c:pt idx="464">
                  <c:v>39.4</c:v>
                </c:pt>
                <c:pt idx="465">
                  <c:v>39.5</c:v>
                </c:pt>
                <c:pt idx="466">
                  <c:v>39.6</c:v>
                </c:pt>
                <c:pt idx="467">
                  <c:v>39.700000000000003</c:v>
                </c:pt>
                <c:pt idx="468">
                  <c:v>39.799999999999997</c:v>
                </c:pt>
                <c:pt idx="469">
                  <c:v>39.9</c:v>
                </c:pt>
                <c:pt idx="470">
                  <c:v>40</c:v>
                </c:pt>
                <c:pt idx="471">
                  <c:v>40.1</c:v>
                </c:pt>
                <c:pt idx="472">
                  <c:v>40.200000000000003</c:v>
                </c:pt>
                <c:pt idx="473">
                  <c:v>40.299999999999997</c:v>
                </c:pt>
                <c:pt idx="474">
                  <c:v>40.4</c:v>
                </c:pt>
                <c:pt idx="475">
                  <c:v>40.5</c:v>
                </c:pt>
                <c:pt idx="476">
                  <c:v>40.6</c:v>
                </c:pt>
                <c:pt idx="477">
                  <c:v>40.700000000000003</c:v>
                </c:pt>
                <c:pt idx="478">
                  <c:v>40.799999999999997</c:v>
                </c:pt>
                <c:pt idx="479">
                  <c:v>40.9</c:v>
                </c:pt>
                <c:pt idx="480">
                  <c:v>41</c:v>
                </c:pt>
                <c:pt idx="481">
                  <c:v>41.1</c:v>
                </c:pt>
                <c:pt idx="482">
                  <c:v>41.2</c:v>
                </c:pt>
                <c:pt idx="483">
                  <c:v>41.3</c:v>
                </c:pt>
                <c:pt idx="484">
                  <c:v>41.4</c:v>
                </c:pt>
                <c:pt idx="485">
                  <c:v>41.5</c:v>
                </c:pt>
                <c:pt idx="486">
                  <c:v>41.6</c:v>
                </c:pt>
                <c:pt idx="487">
                  <c:v>41.7</c:v>
                </c:pt>
                <c:pt idx="488">
                  <c:v>41.8</c:v>
                </c:pt>
                <c:pt idx="489">
                  <c:v>41.9</c:v>
                </c:pt>
                <c:pt idx="490">
                  <c:v>42</c:v>
                </c:pt>
                <c:pt idx="491">
                  <c:v>42.1</c:v>
                </c:pt>
                <c:pt idx="492">
                  <c:v>42.2</c:v>
                </c:pt>
                <c:pt idx="493">
                  <c:v>42.3</c:v>
                </c:pt>
                <c:pt idx="494">
                  <c:v>42.4</c:v>
                </c:pt>
                <c:pt idx="495">
                  <c:v>42.5</c:v>
                </c:pt>
                <c:pt idx="496">
                  <c:v>42.6</c:v>
                </c:pt>
                <c:pt idx="497">
                  <c:v>42.7</c:v>
                </c:pt>
                <c:pt idx="498">
                  <c:v>42.8</c:v>
                </c:pt>
                <c:pt idx="499">
                  <c:v>42.9</c:v>
                </c:pt>
                <c:pt idx="500">
                  <c:v>43</c:v>
                </c:pt>
                <c:pt idx="501">
                  <c:v>43.1</c:v>
                </c:pt>
                <c:pt idx="502">
                  <c:v>43.2</c:v>
                </c:pt>
                <c:pt idx="503">
                  <c:v>43.3</c:v>
                </c:pt>
                <c:pt idx="504">
                  <c:v>43.4</c:v>
                </c:pt>
                <c:pt idx="505">
                  <c:v>43.5</c:v>
                </c:pt>
                <c:pt idx="506">
                  <c:v>43.6</c:v>
                </c:pt>
                <c:pt idx="507">
                  <c:v>43.7</c:v>
                </c:pt>
                <c:pt idx="508">
                  <c:v>43.8</c:v>
                </c:pt>
                <c:pt idx="509">
                  <c:v>43.9</c:v>
                </c:pt>
                <c:pt idx="510">
                  <c:v>44</c:v>
                </c:pt>
                <c:pt idx="511">
                  <c:v>44.1</c:v>
                </c:pt>
                <c:pt idx="512">
                  <c:v>44.2</c:v>
                </c:pt>
                <c:pt idx="513">
                  <c:v>44.3</c:v>
                </c:pt>
                <c:pt idx="514">
                  <c:v>44.4</c:v>
                </c:pt>
                <c:pt idx="515">
                  <c:v>44.5</c:v>
                </c:pt>
                <c:pt idx="516">
                  <c:v>44.6</c:v>
                </c:pt>
                <c:pt idx="517">
                  <c:v>44.7</c:v>
                </c:pt>
                <c:pt idx="518">
                  <c:v>44.8</c:v>
                </c:pt>
                <c:pt idx="519">
                  <c:v>44.9</c:v>
                </c:pt>
                <c:pt idx="520">
                  <c:v>45</c:v>
                </c:pt>
                <c:pt idx="521">
                  <c:v>45.1</c:v>
                </c:pt>
                <c:pt idx="522">
                  <c:v>45.2</c:v>
                </c:pt>
                <c:pt idx="523">
                  <c:v>45.3</c:v>
                </c:pt>
                <c:pt idx="524">
                  <c:v>45.4</c:v>
                </c:pt>
                <c:pt idx="525">
                  <c:v>45.5</c:v>
                </c:pt>
                <c:pt idx="526">
                  <c:v>45.6</c:v>
                </c:pt>
                <c:pt idx="527">
                  <c:v>45.7</c:v>
                </c:pt>
                <c:pt idx="528">
                  <c:v>45.8</c:v>
                </c:pt>
                <c:pt idx="529">
                  <c:v>45.9</c:v>
                </c:pt>
                <c:pt idx="530">
                  <c:v>46</c:v>
                </c:pt>
                <c:pt idx="531">
                  <c:v>46.1</c:v>
                </c:pt>
                <c:pt idx="532">
                  <c:v>46.2</c:v>
                </c:pt>
                <c:pt idx="533">
                  <c:v>46.3</c:v>
                </c:pt>
                <c:pt idx="534">
                  <c:v>46.4</c:v>
                </c:pt>
                <c:pt idx="535">
                  <c:v>46.5</c:v>
                </c:pt>
                <c:pt idx="536">
                  <c:v>46.6</c:v>
                </c:pt>
                <c:pt idx="537">
                  <c:v>46.7</c:v>
                </c:pt>
                <c:pt idx="538">
                  <c:v>46.8</c:v>
                </c:pt>
                <c:pt idx="539">
                  <c:v>46.9</c:v>
                </c:pt>
                <c:pt idx="540">
                  <c:v>47</c:v>
                </c:pt>
                <c:pt idx="541">
                  <c:v>47.1</c:v>
                </c:pt>
                <c:pt idx="542">
                  <c:v>47.2</c:v>
                </c:pt>
                <c:pt idx="543">
                  <c:v>47.3</c:v>
                </c:pt>
                <c:pt idx="544">
                  <c:v>47.4</c:v>
                </c:pt>
                <c:pt idx="545">
                  <c:v>47.5</c:v>
                </c:pt>
                <c:pt idx="546">
                  <c:v>47.6</c:v>
                </c:pt>
                <c:pt idx="547">
                  <c:v>47.7</c:v>
                </c:pt>
                <c:pt idx="548">
                  <c:v>47.8</c:v>
                </c:pt>
                <c:pt idx="549">
                  <c:v>47.9</c:v>
                </c:pt>
                <c:pt idx="550">
                  <c:v>48</c:v>
                </c:pt>
                <c:pt idx="551">
                  <c:v>48.1</c:v>
                </c:pt>
                <c:pt idx="552">
                  <c:v>48.2</c:v>
                </c:pt>
                <c:pt idx="553">
                  <c:v>48.3</c:v>
                </c:pt>
                <c:pt idx="554">
                  <c:v>48.4</c:v>
                </c:pt>
                <c:pt idx="555">
                  <c:v>48.5</c:v>
                </c:pt>
                <c:pt idx="556">
                  <c:v>48.6</c:v>
                </c:pt>
                <c:pt idx="557">
                  <c:v>48.7</c:v>
                </c:pt>
                <c:pt idx="558">
                  <c:v>48.8</c:v>
                </c:pt>
                <c:pt idx="559">
                  <c:v>48.9</c:v>
                </c:pt>
                <c:pt idx="560">
                  <c:v>49</c:v>
                </c:pt>
                <c:pt idx="561">
                  <c:v>49.1</c:v>
                </c:pt>
                <c:pt idx="562">
                  <c:v>49.2</c:v>
                </c:pt>
                <c:pt idx="563">
                  <c:v>49.3</c:v>
                </c:pt>
                <c:pt idx="564">
                  <c:v>49.4</c:v>
                </c:pt>
                <c:pt idx="565">
                  <c:v>49.5</c:v>
                </c:pt>
                <c:pt idx="566">
                  <c:v>49.6</c:v>
                </c:pt>
                <c:pt idx="567">
                  <c:v>49.7</c:v>
                </c:pt>
                <c:pt idx="568">
                  <c:v>49.8</c:v>
                </c:pt>
                <c:pt idx="569">
                  <c:v>49.9</c:v>
                </c:pt>
                <c:pt idx="570">
                  <c:v>50</c:v>
                </c:pt>
                <c:pt idx="571">
                  <c:v>50.1</c:v>
                </c:pt>
                <c:pt idx="572">
                  <c:v>50.2</c:v>
                </c:pt>
                <c:pt idx="573">
                  <c:v>50.3</c:v>
                </c:pt>
                <c:pt idx="574">
                  <c:v>50.4</c:v>
                </c:pt>
                <c:pt idx="575">
                  <c:v>50.5</c:v>
                </c:pt>
                <c:pt idx="576">
                  <c:v>50.6</c:v>
                </c:pt>
                <c:pt idx="577">
                  <c:v>50.7</c:v>
                </c:pt>
                <c:pt idx="578">
                  <c:v>50.8</c:v>
                </c:pt>
                <c:pt idx="579">
                  <c:v>50.9</c:v>
                </c:pt>
                <c:pt idx="580">
                  <c:v>51</c:v>
                </c:pt>
                <c:pt idx="581">
                  <c:v>51.1</c:v>
                </c:pt>
                <c:pt idx="582">
                  <c:v>51.2</c:v>
                </c:pt>
                <c:pt idx="583">
                  <c:v>51.3</c:v>
                </c:pt>
                <c:pt idx="584">
                  <c:v>51.4</c:v>
                </c:pt>
                <c:pt idx="585">
                  <c:v>51.5</c:v>
                </c:pt>
                <c:pt idx="586">
                  <c:v>51.6</c:v>
                </c:pt>
                <c:pt idx="587">
                  <c:v>51.7</c:v>
                </c:pt>
                <c:pt idx="588">
                  <c:v>51.8</c:v>
                </c:pt>
                <c:pt idx="589">
                  <c:v>51.9</c:v>
                </c:pt>
                <c:pt idx="590">
                  <c:v>52</c:v>
                </c:pt>
                <c:pt idx="591">
                  <c:v>52.1</c:v>
                </c:pt>
                <c:pt idx="592">
                  <c:v>52.2</c:v>
                </c:pt>
                <c:pt idx="593">
                  <c:v>52.3</c:v>
                </c:pt>
                <c:pt idx="594">
                  <c:v>52.4</c:v>
                </c:pt>
                <c:pt idx="595">
                  <c:v>52.5</c:v>
                </c:pt>
                <c:pt idx="596">
                  <c:v>52.6</c:v>
                </c:pt>
                <c:pt idx="597">
                  <c:v>52.7</c:v>
                </c:pt>
                <c:pt idx="598">
                  <c:v>52.8</c:v>
                </c:pt>
                <c:pt idx="599">
                  <c:v>52.9</c:v>
                </c:pt>
                <c:pt idx="600">
                  <c:v>53</c:v>
                </c:pt>
                <c:pt idx="601">
                  <c:v>53.1</c:v>
                </c:pt>
                <c:pt idx="602">
                  <c:v>53.2</c:v>
                </c:pt>
                <c:pt idx="603">
                  <c:v>53.3</c:v>
                </c:pt>
                <c:pt idx="604">
                  <c:v>53.4</c:v>
                </c:pt>
                <c:pt idx="605">
                  <c:v>53.5</c:v>
                </c:pt>
                <c:pt idx="606">
                  <c:v>53.6</c:v>
                </c:pt>
                <c:pt idx="607">
                  <c:v>53.7</c:v>
                </c:pt>
                <c:pt idx="608">
                  <c:v>53.8</c:v>
                </c:pt>
                <c:pt idx="609">
                  <c:v>53.9</c:v>
                </c:pt>
                <c:pt idx="610">
                  <c:v>54</c:v>
                </c:pt>
              </c:numCache>
            </c:numRef>
          </c:xVal>
          <c:yVal>
            <c:numRef>
              <c:f>Data!$AT$4:$AT$614</c:f>
              <c:numCache>
                <c:formatCode>General</c:formatCode>
                <c:ptCount val="611"/>
                <c:pt idx="0">
                  <c:v>59.540000000000006</c:v>
                </c:pt>
                <c:pt idx="1">
                  <c:v>59.540000000000006</c:v>
                </c:pt>
                <c:pt idx="2">
                  <c:v>59.540000000000006</c:v>
                </c:pt>
                <c:pt idx="3">
                  <c:v>59.540000000000006</c:v>
                </c:pt>
                <c:pt idx="4">
                  <c:v>59.540000000000006</c:v>
                </c:pt>
                <c:pt idx="5">
                  <c:v>59.36</c:v>
                </c:pt>
                <c:pt idx="6">
                  <c:v>59.18</c:v>
                </c:pt>
                <c:pt idx="7">
                  <c:v>59.18</c:v>
                </c:pt>
                <c:pt idx="8">
                  <c:v>59.18</c:v>
                </c:pt>
                <c:pt idx="9">
                  <c:v>59.18</c:v>
                </c:pt>
                <c:pt idx="10">
                  <c:v>59.18</c:v>
                </c:pt>
                <c:pt idx="11">
                  <c:v>59.18</c:v>
                </c:pt>
                <c:pt idx="12">
                  <c:v>58.64</c:v>
                </c:pt>
                <c:pt idx="13">
                  <c:v>58.64</c:v>
                </c:pt>
                <c:pt idx="14">
                  <c:v>58.64</c:v>
                </c:pt>
                <c:pt idx="15">
                  <c:v>58.64</c:v>
                </c:pt>
                <c:pt idx="16">
                  <c:v>58.64</c:v>
                </c:pt>
                <c:pt idx="17">
                  <c:v>58.64</c:v>
                </c:pt>
                <c:pt idx="18">
                  <c:v>58.64</c:v>
                </c:pt>
                <c:pt idx="19">
                  <c:v>58.64</c:v>
                </c:pt>
                <c:pt idx="20">
                  <c:v>58.64</c:v>
                </c:pt>
                <c:pt idx="21">
                  <c:v>58.64</c:v>
                </c:pt>
                <c:pt idx="22">
                  <c:v>58.64</c:v>
                </c:pt>
                <c:pt idx="23">
                  <c:v>58.82</c:v>
                </c:pt>
                <c:pt idx="24">
                  <c:v>58.82</c:v>
                </c:pt>
                <c:pt idx="25">
                  <c:v>58.82</c:v>
                </c:pt>
                <c:pt idx="26">
                  <c:v>58.82</c:v>
                </c:pt>
                <c:pt idx="27">
                  <c:v>58.82</c:v>
                </c:pt>
                <c:pt idx="28">
                  <c:v>58.82</c:v>
                </c:pt>
                <c:pt idx="29">
                  <c:v>58.82</c:v>
                </c:pt>
                <c:pt idx="30">
                  <c:v>58.82</c:v>
                </c:pt>
                <c:pt idx="31">
                  <c:v>58.82</c:v>
                </c:pt>
                <c:pt idx="32">
                  <c:v>58.82</c:v>
                </c:pt>
                <c:pt idx="33">
                  <c:v>58.82</c:v>
                </c:pt>
                <c:pt idx="34">
                  <c:v>58.82</c:v>
                </c:pt>
                <c:pt idx="35">
                  <c:v>58.64</c:v>
                </c:pt>
                <c:pt idx="36">
                  <c:v>58.64</c:v>
                </c:pt>
                <c:pt idx="37">
                  <c:v>58.64</c:v>
                </c:pt>
                <c:pt idx="38">
                  <c:v>58.64</c:v>
                </c:pt>
                <c:pt idx="39">
                  <c:v>58.64</c:v>
                </c:pt>
                <c:pt idx="40">
                  <c:v>58.64</c:v>
                </c:pt>
                <c:pt idx="41">
                  <c:v>58.64</c:v>
                </c:pt>
                <c:pt idx="42">
                  <c:v>58.64</c:v>
                </c:pt>
                <c:pt idx="43">
                  <c:v>58.64</c:v>
                </c:pt>
                <c:pt idx="44">
                  <c:v>58.64</c:v>
                </c:pt>
                <c:pt idx="45">
                  <c:v>58.46</c:v>
                </c:pt>
                <c:pt idx="46">
                  <c:v>58.46</c:v>
                </c:pt>
                <c:pt idx="47">
                  <c:v>58.46</c:v>
                </c:pt>
                <c:pt idx="48">
                  <c:v>58.46</c:v>
                </c:pt>
                <c:pt idx="49">
                  <c:v>58.46</c:v>
                </c:pt>
                <c:pt idx="50">
                  <c:v>58.28</c:v>
                </c:pt>
                <c:pt idx="51">
                  <c:v>58.28</c:v>
                </c:pt>
                <c:pt idx="52">
                  <c:v>58.28</c:v>
                </c:pt>
                <c:pt idx="53">
                  <c:v>58.28</c:v>
                </c:pt>
                <c:pt idx="54">
                  <c:v>58.28</c:v>
                </c:pt>
                <c:pt idx="55">
                  <c:v>58.28</c:v>
                </c:pt>
                <c:pt idx="56">
                  <c:v>58.28</c:v>
                </c:pt>
                <c:pt idx="57">
                  <c:v>58.28</c:v>
                </c:pt>
                <c:pt idx="58">
                  <c:v>58.28</c:v>
                </c:pt>
                <c:pt idx="59">
                  <c:v>58.28</c:v>
                </c:pt>
                <c:pt idx="60">
                  <c:v>58.28</c:v>
                </c:pt>
                <c:pt idx="61">
                  <c:v>58.28</c:v>
                </c:pt>
                <c:pt idx="62">
                  <c:v>58.64</c:v>
                </c:pt>
                <c:pt idx="63">
                  <c:v>58.64</c:v>
                </c:pt>
                <c:pt idx="64">
                  <c:v>58.64</c:v>
                </c:pt>
                <c:pt idx="65">
                  <c:v>58.64</c:v>
                </c:pt>
                <c:pt idx="66">
                  <c:v>58.64</c:v>
                </c:pt>
                <c:pt idx="67">
                  <c:v>58.82</c:v>
                </c:pt>
                <c:pt idx="68">
                  <c:v>58.82</c:v>
                </c:pt>
                <c:pt idx="69">
                  <c:v>58.82</c:v>
                </c:pt>
                <c:pt idx="70">
                  <c:v>58.82</c:v>
                </c:pt>
                <c:pt idx="71">
                  <c:v>58.82</c:v>
                </c:pt>
                <c:pt idx="72">
                  <c:v>58.82</c:v>
                </c:pt>
                <c:pt idx="73">
                  <c:v>58.82</c:v>
                </c:pt>
                <c:pt idx="74">
                  <c:v>58.82</c:v>
                </c:pt>
                <c:pt idx="75">
                  <c:v>58.82</c:v>
                </c:pt>
                <c:pt idx="76">
                  <c:v>58.82</c:v>
                </c:pt>
                <c:pt idx="77">
                  <c:v>59</c:v>
                </c:pt>
                <c:pt idx="78">
                  <c:v>59</c:v>
                </c:pt>
                <c:pt idx="79">
                  <c:v>59</c:v>
                </c:pt>
                <c:pt idx="80">
                  <c:v>59</c:v>
                </c:pt>
                <c:pt idx="81">
                  <c:v>59</c:v>
                </c:pt>
                <c:pt idx="82">
                  <c:v>59.18</c:v>
                </c:pt>
                <c:pt idx="83">
                  <c:v>59.18</c:v>
                </c:pt>
                <c:pt idx="84">
                  <c:v>69.800000000000011</c:v>
                </c:pt>
                <c:pt idx="85">
                  <c:v>69.800000000000011</c:v>
                </c:pt>
                <c:pt idx="86">
                  <c:v>69.800000000000011</c:v>
                </c:pt>
                <c:pt idx="87">
                  <c:v>78.259999999999991</c:v>
                </c:pt>
                <c:pt idx="88">
                  <c:v>107.06</c:v>
                </c:pt>
                <c:pt idx="89">
                  <c:v>107.06</c:v>
                </c:pt>
                <c:pt idx="90">
                  <c:v>107.06</c:v>
                </c:pt>
                <c:pt idx="91">
                  <c:v>107.06</c:v>
                </c:pt>
                <c:pt idx="92">
                  <c:v>107.06</c:v>
                </c:pt>
                <c:pt idx="93">
                  <c:v>133.34</c:v>
                </c:pt>
                <c:pt idx="94">
                  <c:v>133.34</c:v>
                </c:pt>
                <c:pt idx="95">
                  <c:v>133.34</c:v>
                </c:pt>
                <c:pt idx="96">
                  <c:v>133.34</c:v>
                </c:pt>
                <c:pt idx="97">
                  <c:v>133.34</c:v>
                </c:pt>
                <c:pt idx="98">
                  <c:v>133.34</c:v>
                </c:pt>
                <c:pt idx="99">
                  <c:v>145.57999999999998</c:v>
                </c:pt>
                <c:pt idx="100">
                  <c:v>145.57999999999998</c:v>
                </c:pt>
                <c:pt idx="101">
                  <c:v>145.57999999999998</c:v>
                </c:pt>
                <c:pt idx="102">
                  <c:v>145.57999999999998</c:v>
                </c:pt>
                <c:pt idx="103">
                  <c:v>145.57999999999998</c:v>
                </c:pt>
                <c:pt idx="104">
                  <c:v>150.26</c:v>
                </c:pt>
                <c:pt idx="105">
                  <c:v>150.26</c:v>
                </c:pt>
                <c:pt idx="106">
                  <c:v>150.26</c:v>
                </c:pt>
                <c:pt idx="107">
                  <c:v>150.26</c:v>
                </c:pt>
                <c:pt idx="108">
                  <c:v>150.26</c:v>
                </c:pt>
                <c:pt idx="109">
                  <c:v>147.74</c:v>
                </c:pt>
                <c:pt idx="110">
                  <c:v>147.74</c:v>
                </c:pt>
                <c:pt idx="111">
                  <c:v>147.74</c:v>
                </c:pt>
                <c:pt idx="112">
                  <c:v>147.74</c:v>
                </c:pt>
                <c:pt idx="113">
                  <c:v>147.74</c:v>
                </c:pt>
                <c:pt idx="114">
                  <c:v>146.66000000000003</c:v>
                </c:pt>
                <c:pt idx="115">
                  <c:v>142.51999999999998</c:v>
                </c:pt>
                <c:pt idx="116">
                  <c:v>142.51999999999998</c:v>
                </c:pt>
                <c:pt idx="117">
                  <c:v>142.51999999999998</c:v>
                </c:pt>
                <c:pt idx="118">
                  <c:v>142.51999999999998</c:v>
                </c:pt>
                <c:pt idx="119">
                  <c:v>142.51999999999998</c:v>
                </c:pt>
                <c:pt idx="120">
                  <c:v>140.18</c:v>
                </c:pt>
                <c:pt idx="121">
                  <c:v>140.18</c:v>
                </c:pt>
                <c:pt idx="122">
                  <c:v>140.18</c:v>
                </c:pt>
                <c:pt idx="123">
                  <c:v>140.18</c:v>
                </c:pt>
                <c:pt idx="124">
                  <c:v>140.18</c:v>
                </c:pt>
                <c:pt idx="125">
                  <c:v>140.18</c:v>
                </c:pt>
                <c:pt idx="126">
                  <c:v>140.18</c:v>
                </c:pt>
                <c:pt idx="127">
                  <c:v>140</c:v>
                </c:pt>
                <c:pt idx="128">
                  <c:v>140</c:v>
                </c:pt>
                <c:pt idx="129">
                  <c:v>140</c:v>
                </c:pt>
                <c:pt idx="130">
                  <c:v>140</c:v>
                </c:pt>
                <c:pt idx="131">
                  <c:v>141.44</c:v>
                </c:pt>
                <c:pt idx="132">
                  <c:v>141.44</c:v>
                </c:pt>
                <c:pt idx="133">
                  <c:v>141.44</c:v>
                </c:pt>
                <c:pt idx="134">
                  <c:v>141.44</c:v>
                </c:pt>
                <c:pt idx="135">
                  <c:v>141.44</c:v>
                </c:pt>
                <c:pt idx="136">
                  <c:v>141.44</c:v>
                </c:pt>
                <c:pt idx="137">
                  <c:v>141.98000000000002</c:v>
                </c:pt>
                <c:pt idx="138">
                  <c:v>141.98000000000002</c:v>
                </c:pt>
                <c:pt idx="139">
                  <c:v>141.98000000000002</c:v>
                </c:pt>
                <c:pt idx="140">
                  <c:v>141.98000000000002</c:v>
                </c:pt>
                <c:pt idx="141">
                  <c:v>141.98000000000002</c:v>
                </c:pt>
                <c:pt idx="142">
                  <c:v>141.98000000000002</c:v>
                </c:pt>
                <c:pt idx="143">
                  <c:v>144.32</c:v>
                </c:pt>
                <c:pt idx="144">
                  <c:v>144.32</c:v>
                </c:pt>
                <c:pt idx="145">
                  <c:v>144.32</c:v>
                </c:pt>
                <c:pt idx="146">
                  <c:v>144.32</c:v>
                </c:pt>
                <c:pt idx="147">
                  <c:v>144.32</c:v>
                </c:pt>
                <c:pt idx="148">
                  <c:v>144.32</c:v>
                </c:pt>
                <c:pt idx="149">
                  <c:v>144.32</c:v>
                </c:pt>
                <c:pt idx="150">
                  <c:v>144.32</c:v>
                </c:pt>
                <c:pt idx="151">
                  <c:v>144.32</c:v>
                </c:pt>
                <c:pt idx="152">
                  <c:v>144.32</c:v>
                </c:pt>
                <c:pt idx="153">
                  <c:v>145.57999999999998</c:v>
                </c:pt>
                <c:pt idx="154">
                  <c:v>145.57999999999998</c:v>
                </c:pt>
                <c:pt idx="155">
                  <c:v>145.57999999999998</c:v>
                </c:pt>
                <c:pt idx="156">
                  <c:v>145.57999999999998</c:v>
                </c:pt>
                <c:pt idx="157">
                  <c:v>145.57999999999998</c:v>
                </c:pt>
                <c:pt idx="158">
                  <c:v>146.66000000000003</c:v>
                </c:pt>
                <c:pt idx="159">
                  <c:v>146.66000000000003</c:v>
                </c:pt>
                <c:pt idx="160">
                  <c:v>146.66000000000003</c:v>
                </c:pt>
                <c:pt idx="161">
                  <c:v>146.66000000000003</c:v>
                </c:pt>
                <c:pt idx="162">
                  <c:v>146.66000000000003</c:v>
                </c:pt>
                <c:pt idx="163">
                  <c:v>146.66000000000003</c:v>
                </c:pt>
                <c:pt idx="164">
                  <c:v>147.19999999999999</c:v>
                </c:pt>
                <c:pt idx="165">
                  <c:v>147.19999999999999</c:v>
                </c:pt>
                <c:pt idx="166">
                  <c:v>147.19999999999999</c:v>
                </c:pt>
                <c:pt idx="167">
                  <c:v>147.19999999999999</c:v>
                </c:pt>
                <c:pt idx="168">
                  <c:v>147.19999999999999</c:v>
                </c:pt>
                <c:pt idx="169">
                  <c:v>147.74</c:v>
                </c:pt>
                <c:pt idx="170">
                  <c:v>147.74</c:v>
                </c:pt>
                <c:pt idx="171">
                  <c:v>147.74</c:v>
                </c:pt>
                <c:pt idx="172">
                  <c:v>147.74</c:v>
                </c:pt>
                <c:pt idx="173">
                  <c:v>147.74</c:v>
                </c:pt>
                <c:pt idx="174">
                  <c:v>147.74</c:v>
                </c:pt>
                <c:pt idx="175">
                  <c:v>147.74</c:v>
                </c:pt>
                <c:pt idx="176">
                  <c:v>147.74</c:v>
                </c:pt>
                <c:pt idx="177">
                  <c:v>147.74</c:v>
                </c:pt>
                <c:pt idx="178">
                  <c:v>147.74</c:v>
                </c:pt>
                <c:pt idx="179">
                  <c:v>147.74</c:v>
                </c:pt>
                <c:pt idx="180">
                  <c:v>147.92000000000002</c:v>
                </c:pt>
                <c:pt idx="181">
                  <c:v>147.92000000000002</c:v>
                </c:pt>
                <c:pt idx="182">
                  <c:v>147.92000000000002</c:v>
                </c:pt>
                <c:pt idx="183">
                  <c:v>147.92000000000002</c:v>
                </c:pt>
                <c:pt idx="184">
                  <c:v>147.92000000000002</c:v>
                </c:pt>
                <c:pt idx="185">
                  <c:v>147.92000000000002</c:v>
                </c:pt>
                <c:pt idx="186">
                  <c:v>147.92000000000002</c:v>
                </c:pt>
                <c:pt idx="187">
                  <c:v>147.92000000000002</c:v>
                </c:pt>
                <c:pt idx="188">
                  <c:v>147.92000000000002</c:v>
                </c:pt>
                <c:pt idx="189">
                  <c:v>147.92000000000002</c:v>
                </c:pt>
                <c:pt idx="190">
                  <c:v>147.92000000000002</c:v>
                </c:pt>
                <c:pt idx="191">
                  <c:v>147.92000000000002</c:v>
                </c:pt>
                <c:pt idx="192">
                  <c:v>147.92000000000002</c:v>
                </c:pt>
                <c:pt idx="193">
                  <c:v>147.92000000000002</c:v>
                </c:pt>
                <c:pt idx="194">
                  <c:v>147.56</c:v>
                </c:pt>
                <c:pt idx="195">
                  <c:v>147.56</c:v>
                </c:pt>
                <c:pt idx="196">
                  <c:v>147.56</c:v>
                </c:pt>
                <c:pt idx="197">
                  <c:v>147.56</c:v>
                </c:pt>
                <c:pt idx="198">
                  <c:v>147.56</c:v>
                </c:pt>
                <c:pt idx="199">
                  <c:v>147.56</c:v>
                </c:pt>
                <c:pt idx="200">
                  <c:v>147.56</c:v>
                </c:pt>
                <c:pt idx="201">
                  <c:v>147.56</c:v>
                </c:pt>
                <c:pt idx="202">
                  <c:v>147.56</c:v>
                </c:pt>
                <c:pt idx="203">
                  <c:v>147.56</c:v>
                </c:pt>
                <c:pt idx="204">
                  <c:v>147.56</c:v>
                </c:pt>
                <c:pt idx="205">
                  <c:v>147.19999999999999</c:v>
                </c:pt>
                <c:pt idx="206">
                  <c:v>147.19999999999999</c:v>
                </c:pt>
                <c:pt idx="207">
                  <c:v>147.19999999999999</c:v>
                </c:pt>
                <c:pt idx="208">
                  <c:v>147.19999999999999</c:v>
                </c:pt>
                <c:pt idx="209">
                  <c:v>147.19999999999999</c:v>
                </c:pt>
                <c:pt idx="210">
                  <c:v>147.19999999999999</c:v>
                </c:pt>
                <c:pt idx="211">
                  <c:v>146.48000000000002</c:v>
                </c:pt>
                <c:pt idx="212">
                  <c:v>146.48000000000002</c:v>
                </c:pt>
                <c:pt idx="213">
                  <c:v>146.48000000000002</c:v>
                </c:pt>
                <c:pt idx="214">
                  <c:v>146.48000000000002</c:v>
                </c:pt>
                <c:pt idx="215">
                  <c:v>145.57999999999998</c:v>
                </c:pt>
                <c:pt idx="216">
                  <c:v>145.57999999999998</c:v>
                </c:pt>
                <c:pt idx="217">
                  <c:v>145.57999999999998</c:v>
                </c:pt>
                <c:pt idx="218">
                  <c:v>145.57999999999998</c:v>
                </c:pt>
                <c:pt idx="219">
                  <c:v>145.57999999999998</c:v>
                </c:pt>
                <c:pt idx="220">
                  <c:v>145.57999999999998</c:v>
                </c:pt>
                <c:pt idx="221">
                  <c:v>145.04</c:v>
                </c:pt>
                <c:pt idx="222">
                  <c:v>145.04</c:v>
                </c:pt>
                <c:pt idx="223">
                  <c:v>145.04</c:v>
                </c:pt>
                <c:pt idx="224">
                  <c:v>145.04</c:v>
                </c:pt>
                <c:pt idx="225">
                  <c:v>143.06</c:v>
                </c:pt>
                <c:pt idx="226">
                  <c:v>143.06</c:v>
                </c:pt>
                <c:pt idx="227">
                  <c:v>143.06</c:v>
                </c:pt>
                <c:pt idx="228">
                  <c:v>143.06</c:v>
                </c:pt>
                <c:pt idx="229">
                  <c:v>143.06</c:v>
                </c:pt>
                <c:pt idx="230">
                  <c:v>143.06</c:v>
                </c:pt>
                <c:pt idx="231">
                  <c:v>143.06</c:v>
                </c:pt>
                <c:pt idx="232">
                  <c:v>143.06</c:v>
                </c:pt>
                <c:pt idx="233">
                  <c:v>143.06</c:v>
                </c:pt>
                <c:pt idx="234">
                  <c:v>143.06</c:v>
                </c:pt>
                <c:pt idx="235">
                  <c:v>141.80000000000001</c:v>
                </c:pt>
                <c:pt idx="236">
                  <c:v>141.80000000000001</c:v>
                </c:pt>
                <c:pt idx="237">
                  <c:v>141.80000000000001</c:v>
                </c:pt>
                <c:pt idx="238">
                  <c:v>141.80000000000001</c:v>
                </c:pt>
                <c:pt idx="239">
                  <c:v>141.80000000000001</c:v>
                </c:pt>
                <c:pt idx="240">
                  <c:v>140.36000000000001</c:v>
                </c:pt>
                <c:pt idx="241">
                  <c:v>140.36000000000001</c:v>
                </c:pt>
                <c:pt idx="242">
                  <c:v>140.36000000000001</c:v>
                </c:pt>
                <c:pt idx="243">
                  <c:v>140.36000000000001</c:v>
                </c:pt>
                <c:pt idx="244">
                  <c:v>140.36000000000001</c:v>
                </c:pt>
                <c:pt idx="245">
                  <c:v>140.36000000000001</c:v>
                </c:pt>
                <c:pt idx="246">
                  <c:v>138.92000000000002</c:v>
                </c:pt>
                <c:pt idx="247">
                  <c:v>138.92000000000002</c:v>
                </c:pt>
                <c:pt idx="248">
                  <c:v>138.92000000000002</c:v>
                </c:pt>
                <c:pt idx="249">
                  <c:v>138.92000000000002</c:v>
                </c:pt>
                <c:pt idx="250">
                  <c:v>138.92000000000002</c:v>
                </c:pt>
                <c:pt idx="251">
                  <c:v>138.38</c:v>
                </c:pt>
                <c:pt idx="252">
                  <c:v>138.38</c:v>
                </c:pt>
                <c:pt idx="253">
                  <c:v>138.38</c:v>
                </c:pt>
                <c:pt idx="254">
                  <c:v>138.38</c:v>
                </c:pt>
                <c:pt idx="255">
                  <c:v>138.38</c:v>
                </c:pt>
                <c:pt idx="256">
                  <c:v>136.22</c:v>
                </c:pt>
                <c:pt idx="257">
                  <c:v>136.22</c:v>
                </c:pt>
                <c:pt idx="258">
                  <c:v>136.22</c:v>
                </c:pt>
                <c:pt idx="259">
                  <c:v>136.22</c:v>
                </c:pt>
                <c:pt idx="260">
                  <c:v>136.22</c:v>
                </c:pt>
                <c:pt idx="261">
                  <c:v>136.04</c:v>
                </c:pt>
                <c:pt idx="262">
                  <c:v>135.13999999999999</c:v>
                </c:pt>
                <c:pt idx="263">
                  <c:v>135.13999999999999</c:v>
                </c:pt>
                <c:pt idx="264">
                  <c:v>135.13999999999999</c:v>
                </c:pt>
                <c:pt idx="265">
                  <c:v>135.13999999999999</c:v>
                </c:pt>
                <c:pt idx="266">
                  <c:v>134.06</c:v>
                </c:pt>
                <c:pt idx="267">
                  <c:v>134.06</c:v>
                </c:pt>
                <c:pt idx="268">
                  <c:v>134.06</c:v>
                </c:pt>
                <c:pt idx="269">
                  <c:v>134.06</c:v>
                </c:pt>
                <c:pt idx="270">
                  <c:v>134.06</c:v>
                </c:pt>
                <c:pt idx="271">
                  <c:v>134.06</c:v>
                </c:pt>
                <c:pt idx="272">
                  <c:v>132.80000000000001</c:v>
                </c:pt>
                <c:pt idx="273">
                  <c:v>132.80000000000001</c:v>
                </c:pt>
                <c:pt idx="274">
                  <c:v>132.80000000000001</c:v>
                </c:pt>
                <c:pt idx="275">
                  <c:v>132.80000000000001</c:v>
                </c:pt>
                <c:pt idx="276">
                  <c:v>132.80000000000001</c:v>
                </c:pt>
                <c:pt idx="277">
                  <c:v>131.72</c:v>
                </c:pt>
                <c:pt idx="278">
                  <c:v>131.72</c:v>
                </c:pt>
                <c:pt idx="279">
                  <c:v>131.72</c:v>
                </c:pt>
                <c:pt idx="280">
                  <c:v>131.72</c:v>
                </c:pt>
                <c:pt idx="281">
                  <c:v>131.72</c:v>
                </c:pt>
                <c:pt idx="282">
                  <c:v>130.46</c:v>
                </c:pt>
                <c:pt idx="283">
                  <c:v>130.46</c:v>
                </c:pt>
                <c:pt idx="284">
                  <c:v>130.46</c:v>
                </c:pt>
                <c:pt idx="285">
                  <c:v>130.46</c:v>
                </c:pt>
                <c:pt idx="286">
                  <c:v>130.46</c:v>
                </c:pt>
                <c:pt idx="287">
                  <c:v>130.28</c:v>
                </c:pt>
                <c:pt idx="288">
                  <c:v>130.28</c:v>
                </c:pt>
                <c:pt idx="289">
                  <c:v>129.38</c:v>
                </c:pt>
                <c:pt idx="290">
                  <c:v>129.38</c:v>
                </c:pt>
                <c:pt idx="291">
                  <c:v>129.38</c:v>
                </c:pt>
                <c:pt idx="292">
                  <c:v>129.38</c:v>
                </c:pt>
                <c:pt idx="293">
                  <c:v>128.48000000000002</c:v>
                </c:pt>
                <c:pt idx="294">
                  <c:v>128.48000000000002</c:v>
                </c:pt>
                <c:pt idx="295">
                  <c:v>128.48000000000002</c:v>
                </c:pt>
                <c:pt idx="296">
                  <c:v>128.48000000000002</c:v>
                </c:pt>
                <c:pt idx="297">
                  <c:v>128.48000000000002</c:v>
                </c:pt>
                <c:pt idx="298">
                  <c:v>126.5</c:v>
                </c:pt>
                <c:pt idx="299">
                  <c:v>126.5</c:v>
                </c:pt>
                <c:pt idx="300">
                  <c:v>126.5</c:v>
                </c:pt>
                <c:pt idx="301">
                  <c:v>126.5</c:v>
                </c:pt>
                <c:pt idx="302">
                  <c:v>126.5</c:v>
                </c:pt>
                <c:pt idx="303">
                  <c:v>126.5</c:v>
                </c:pt>
                <c:pt idx="304">
                  <c:v>126.5</c:v>
                </c:pt>
                <c:pt idx="305">
                  <c:v>126.5</c:v>
                </c:pt>
                <c:pt idx="306">
                  <c:v>126.5</c:v>
                </c:pt>
                <c:pt idx="307">
                  <c:v>126.5</c:v>
                </c:pt>
                <c:pt idx="308">
                  <c:v>125.42</c:v>
                </c:pt>
                <c:pt idx="309">
                  <c:v>125.42</c:v>
                </c:pt>
                <c:pt idx="310">
                  <c:v>125.42</c:v>
                </c:pt>
                <c:pt idx="311">
                  <c:v>125.42</c:v>
                </c:pt>
                <c:pt idx="312">
                  <c:v>125.42</c:v>
                </c:pt>
                <c:pt idx="313">
                  <c:v>125.24</c:v>
                </c:pt>
                <c:pt idx="314">
                  <c:v>124.34</c:v>
                </c:pt>
                <c:pt idx="315">
                  <c:v>124.34</c:v>
                </c:pt>
                <c:pt idx="316">
                  <c:v>124.34</c:v>
                </c:pt>
                <c:pt idx="317">
                  <c:v>124.34</c:v>
                </c:pt>
                <c:pt idx="318">
                  <c:v>124.34</c:v>
                </c:pt>
                <c:pt idx="319">
                  <c:v>123.26</c:v>
                </c:pt>
                <c:pt idx="320">
                  <c:v>123.26</c:v>
                </c:pt>
                <c:pt idx="321">
                  <c:v>123.26</c:v>
                </c:pt>
                <c:pt idx="322">
                  <c:v>123.26</c:v>
                </c:pt>
                <c:pt idx="323">
                  <c:v>123.26</c:v>
                </c:pt>
                <c:pt idx="324">
                  <c:v>121.82</c:v>
                </c:pt>
                <c:pt idx="325">
                  <c:v>121.82</c:v>
                </c:pt>
                <c:pt idx="326">
                  <c:v>121.82</c:v>
                </c:pt>
                <c:pt idx="327">
                  <c:v>121.82</c:v>
                </c:pt>
                <c:pt idx="328">
                  <c:v>121.82</c:v>
                </c:pt>
                <c:pt idx="329">
                  <c:v>121.82</c:v>
                </c:pt>
                <c:pt idx="330">
                  <c:v>121.82</c:v>
                </c:pt>
                <c:pt idx="331">
                  <c:v>121.82</c:v>
                </c:pt>
                <c:pt idx="332">
                  <c:v>121.82</c:v>
                </c:pt>
                <c:pt idx="333">
                  <c:v>121.82</c:v>
                </c:pt>
                <c:pt idx="334">
                  <c:v>120.74</c:v>
                </c:pt>
                <c:pt idx="335">
                  <c:v>120.74</c:v>
                </c:pt>
                <c:pt idx="336">
                  <c:v>120.74</c:v>
                </c:pt>
                <c:pt idx="337">
                  <c:v>120.74</c:v>
                </c:pt>
                <c:pt idx="338">
                  <c:v>120.74</c:v>
                </c:pt>
                <c:pt idx="339">
                  <c:v>120.74</c:v>
                </c:pt>
                <c:pt idx="340">
                  <c:v>120.74</c:v>
                </c:pt>
                <c:pt idx="341">
                  <c:v>120.74</c:v>
                </c:pt>
                <c:pt idx="342">
                  <c:v>120.74</c:v>
                </c:pt>
                <c:pt idx="343">
                  <c:v>120.74</c:v>
                </c:pt>
                <c:pt idx="344">
                  <c:v>120.56</c:v>
                </c:pt>
                <c:pt idx="345">
                  <c:v>120.56</c:v>
                </c:pt>
                <c:pt idx="346">
                  <c:v>119.84</c:v>
                </c:pt>
                <c:pt idx="347">
                  <c:v>119.84</c:v>
                </c:pt>
                <c:pt idx="348">
                  <c:v>119.84</c:v>
                </c:pt>
                <c:pt idx="349">
                  <c:v>119.84</c:v>
                </c:pt>
                <c:pt idx="350">
                  <c:v>118.4</c:v>
                </c:pt>
                <c:pt idx="351">
                  <c:v>118.4</c:v>
                </c:pt>
                <c:pt idx="352">
                  <c:v>118.4</c:v>
                </c:pt>
                <c:pt idx="353">
                  <c:v>118.4</c:v>
                </c:pt>
                <c:pt idx="354">
                  <c:v>118.4</c:v>
                </c:pt>
                <c:pt idx="355">
                  <c:v>118.4</c:v>
                </c:pt>
                <c:pt idx="356">
                  <c:v>118.4</c:v>
                </c:pt>
                <c:pt idx="357">
                  <c:v>118.4</c:v>
                </c:pt>
                <c:pt idx="358">
                  <c:v>118.4</c:v>
                </c:pt>
                <c:pt idx="359">
                  <c:v>118.4</c:v>
                </c:pt>
                <c:pt idx="360">
                  <c:v>118.4</c:v>
                </c:pt>
                <c:pt idx="361">
                  <c:v>117.5</c:v>
                </c:pt>
                <c:pt idx="362">
                  <c:v>117.5</c:v>
                </c:pt>
                <c:pt idx="363">
                  <c:v>117.5</c:v>
                </c:pt>
                <c:pt idx="364">
                  <c:v>117.5</c:v>
                </c:pt>
                <c:pt idx="365">
                  <c:v>117.5</c:v>
                </c:pt>
                <c:pt idx="366">
                  <c:v>116.24</c:v>
                </c:pt>
                <c:pt idx="367">
                  <c:v>116.24</c:v>
                </c:pt>
                <c:pt idx="368">
                  <c:v>116.24</c:v>
                </c:pt>
                <c:pt idx="369">
                  <c:v>116.24</c:v>
                </c:pt>
                <c:pt idx="370">
                  <c:v>116.24</c:v>
                </c:pt>
                <c:pt idx="371">
                  <c:v>116.24</c:v>
                </c:pt>
                <c:pt idx="372">
                  <c:v>116.24</c:v>
                </c:pt>
                <c:pt idx="373">
                  <c:v>116.24</c:v>
                </c:pt>
                <c:pt idx="374">
                  <c:v>116.24</c:v>
                </c:pt>
                <c:pt idx="375">
                  <c:v>116.24</c:v>
                </c:pt>
                <c:pt idx="376">
                  <c:v>116.24</c:v>
                </c:pt>
                <c:pt idx="377">
                  <c:v>115.52</c:v>
                </c:pt>
                <c:pt idx="378">
                  <c:v>115.52</c:v>
                </c:pt>
                <c:pt idx="379">
                  <c:v>115.52</c:v>
                </c:pt>
                <c:pt idx="380">
                  <c:v>115.52</c:v>
                </c:pt>
                <c:pt idx="381">
                  <c:v>115.52</c:v>
                </c:pt>
                <c:pt idx="382">
                  <c:v>114.98</c:v>
                </c:pt>
                <c:pt idx="383">
                  <c:v>114.98</c:v>
                </c:pt>
                <c:pt idx="384">
                  <c:v>114.98</c:v>
                </c:pt>
                <c:pt idx="385">
                  <c:v>114.98</c:v>
                </c:pt>
                <c:pt idx="386">
                  <c:v>114.98</c:v>
                </c:pt>
                <c:pt idx="387">
                  <c:v>114.26</c:v>
                </c:pt>
                <c:pt idx="388">
                  <c:v>114.26</c:v>
                </c:pt>
                <c:pt idx="389">
                  <c:v>114.26</c:v>
                </c:pt>
                <c:pt idx="390">
                  <c:v>114.26</c:v>
                </c:pt>
                <c:pt idx="391">
                  <c:v>114.26</c:v>
                </c:pt>
                <c:pt idx="392">
                  <c:v>114.08</c:v>
                </c:pt>
                <c:pt idx="393">
                  <c:v>113.72</c:v>
                </c:pt>
                <c:pt idx="394">
                  <c:v>113.72</c:v>
                </c:pt>
                <c:pt idx="395">
                  <c:v>113.72</c:v>
                </c:pt>
                <c:pt idx="396">
                  <c:v>113.72</c:v>
                </c:pt>
                <c:pt idx="397">
                  <c:v>113.53999999999999</c:v>
                </c:pt>
                <c:pt idx="398">
                  <c:v>113.53999999999999</c:v>
                </c:pt>
                <c:pt idx="399">
                  <c:v>113.53999999999999</c:v>
                </c:pt>
                <c:pt idx="400">
                  <c:v>113.53999999999999</c:v>
                </c:pt>
                <c:pt idx="401">
                  <c:v>113.53999999999999</c:v>
                </c:pt>
                <c:pt idx="402">
                  <c:v>113.53999999999999</c:v>
                </c:pt>
                <c:pt idx="403">
                  <c:v>113</c:v>
                </c:pt>
                <c:pt idx="404">
                  <c:v>113</c:v>
                </c:pt>
                <c:pt idx="405">
                  <c:v>113</c:v>
                </c:pt>
                <c:pt idx="406">
                  <c:v>113</c:v>
                </c:pt>
                <c:pt idx="407">
                  <c:v>113</c:v>
                </c:pt>
                <c:pt idx="408">
                  <c:v>113</c:v>
                </c:pt>
                <c:pt idx="409">
                  <c:v>112.28</c:v>
                </c:pt>
                <c:pt idx="410">
                  <c:v>112.28</c:v>
                </c:pt>
                <c:pt idx="411">
                  <c:v>112.28</c:v>
                </c:pt>
                <c:pt idx="412">
                  <c:v>112.28</c:v>
                </c:pt>
                <c:pt idx="413">
                  <c:v>112.28</c:v>
                </c:pt>
                <c:pt idx="414">
                  <c:v>112.28</c:v>
                </c:pt>
                <c:pt idx="415">
                  <c:v>112.28</c:v>
                </c:pt>
                <c:pt idx="416">
                  <c:v>112.28</c:v>
                </c:pt>
                <c:pt idx="417">
                  <c:v>112.28</c:v>
                </c:pt>
                <c:pt idx="418">
                  <c:v>112.28</c:v>
                </c:pt>
                <c:pt idx="419">
                  <c:v>112.28</c:v>
                </c:pt>
                <c:pt idx="420">
                  <c:v>111.56</c:v>
                </c:pt>
                <c:pt idx="421">
                  <c:v>111.56</c:v>
                </c:pt>
                <c:pt idx="422">
                  <c:v>111.56</c:v>
                </c:pt>
                <c:pt idx="423">
                  <c:v>111.56</c:v>
                </c:pt>
                <c:pt idx="424">
                  <c:v>111.56</c:v>
                </c:pt>
                <c:pt idx="425">
                  <c:v>111.2</c:v>
                </c:pt>
                <c:pt idx="426">
                  <c:v>111.2</c:v>
                </c:pt>
                <c:pt idx="427">
                  <c:v>111.2</c:v>
                </c:pt>
                <c:pt idx="428">
                  <c:v>111.2</c:v>
                </c:pt>
                <c:pt idx="429">
                  <c:v>111.2</c:v>
                </c:pt>
                <c:pt idx="430">
                  <c:v>111.2</c:v>
                </c:pt>
                <c:pt idx="431">
                  <c:v>110.84</c:v>
                </c:pt>
                <c:pt idx="432">
                  <c:v>110.84</c:v>
                </c:pt>
                <c:pt idx="433">
                  <c:v>110.84</c:v>
                </c:pt>
                <c:pt idx="434">
                  <c:v>110.84</c:v>
                </c:pt>
                <c:pt idx="435">
                  <c:v>110.84</c:v>
                </c:pt>
                <c:pt idx="436">
                  <c:v>110.84</c:v>
                </c:pt>
                <c:pt idx="437">
                  <c:v>110.84</c:v>
                </c:pt>
                <c:pt idx="438">
                  <c:v>110.84</c:v>
                </c:pt>
                <c:pt idx="439">
                  <c:v>110.84</c:v>
                </c:pt>
                <c:pt idx="440">
                  <c:v>110.84</c:v>
                </c:pt>
                <c:pt idx="441">
                  <c:v>110.84</c:v>
                </c:pt>
                <c:pt idx="442">
                  <c:v>111.02</c:v>
                </c:pt>
                <c:pt idx="443">
                  <c:v>111.02</c:v>
                </c:pt>
                <c:pt idx="444">
                  <c:v>111.02</c:v>
                </c:pt>
                <c:pt idx="445">
                  <c:v>111.02</c:v>
                </c:pt>
                <c:pt idx="446">
                  <c:v>111.02</c:v>
                </c:pt>
                <c:pt idx="447">
                  <c:v>111.02</c:v>
                </c:pt>
                <c:pt idx="448">
                  <c:v>111.02</c:v>
                </c:pt>
                <c:pt idx="449">
                  <c:v>111.02</c:v>
                </c:pt>
                <c:pt idx="450">
                  <c:v>111.02</c:v>
                </c:pt>
                <c:pt idx="451">
                  <c:v>111.02</c:v>
                </c:pt>
                <c:pt idx="452">
                  <c:v>111.02</c:v>
                </c:pt>
                <c:pt idx="453">
                  <c:v>111.02</c:v>
                </c:pt>
                <c:pt idx="454">
                  <c:v>111.02</c:v>
                </c:pt>
                <c:pt idx="455">
                  <c:v>111.02</c:v>
                </c:pt>
                <c:pt idx="456">
                  <c:v>111.02</c:v>
                </c:pt>
                <c:pt idx="457">
                  <c:v>111.02</c:v>
                </c:pt>
                <c:pt idx="458">
                  <c:v>111.02</c:v>
                </c:pt>
                <c:pt idx="459">
                  <c:v>111.02</c:v>
                </c:pt>
                <c:pt idx="460">
                  <c:v>111.02</c:v>
                </c:pt>
                <c:pt idx="461">
                  <c:v>111.02</c:v>
                </c:pt>
                <c:pt idx="462">
                  <c:v>111.02</c:v>
                </c:pt>
                <c:pt idx="463">
                  <c:v>111.02</c:v>
                </c:pt>
                <c:pt idx="464">
                  <c:v>111.02</c:v>
                </c:pt>
                <c:pt idx="465">
                  <c:v>111.02</c:v>
                </c:pt>
                <c:pt idx="466">
                  <c:v>111.02</c:v>
                </c:pt>
                <c:pt idx="467">
                  <c:v>111.02</c:v>
                </c:pt>
                <c:pt idx="468">
                  <c:v>111.02</c:v>
                </c:pt>
                <c:pt idx="469">
                  <c:v>110.84</c:v>
                </c:pt>
                <c:pt idx="470">
                  <c:v>110.84</c:v>
                </c:pt>
                <c:pt idx="471">
                  <c:v>110.84</c:v>
                </c:pt>
                <c:pt idx="472">
                  <c:v>110.84</c:v>
                </c:pt>
                <c:pt idx="473">
                  <c:v>110.48</c:v>
                </c:pt>
                <c:pt idx="474">
                  <c:v>110.48</c:v>
                </c:pt>
                <c:pt idx="475">
                  <c:v>110.48</c:v>
                </c:pt>
                <c:pt idx="476">
                  <c:v>110.48</c:v>
                </c:pt>
                <c:pt idx="477">
                  <c:v>110.48</c:v>
                </c:pt>
                <c:pt idx="478">
                  <c:v>109.76</c:v>
                </c:pt>
                <c:pt idx="479">
                  <c:v>109.76</c:v>
                </c:pt>
                <c:pt idx="480">
                  <c:v>109.76</c:v>
                </c:pt>
                <c:pt idx="481">
                  <c:v>109.76</c:v>
                </c:pt>
                <c:pt idx="482">
                  <c:v>109.76</c:v>
                </c:pt>
                <c:pt idx="483">
                  <c:v>109.76</c:v>
                </c:pt>
                <c:pt idx="484">
                  <c:v>109.76</c:v>
                </c:pt>
                <c:pt idx="485">
                  <c:v>109.76</c:v>
                </c:pt>
                <c:pt idx="486">
                  <c:v>109.76</c:v>
                </c:pt>
                <c:pt idx="487">
                  <c:v>109.76</c:v>
                </c:pt>
                <c:pt idx="488">
                  <c:v>109.76</c:v>
                </c:pt>
                <c:pt idx="489">
                  <c:v>109.58</c:v>
                </c:pt>
                <c:pt idx="490">
                  <c:v>109.03999999999999</c:v>
                </c:pt>
                <c:pt idx="491">
                  <c:v>109.03999999999999</c:v>
                </c:pt>
                <c:pt idx="492">
                  <c:v>109.03999999999999</c:v>
                </c:pt>
                <c:pt idx="493">
                  <c:v>109.03999999999999</c:v>
                </c:pt>
                <c:pt idx="494">
                  <c:v>108.32</c:v>
                </c:pt>
                <c:pt idx="495">
                  <c:v>108.32</c:v>
                </c:pt>
                <c:pt idx="496">
                  <c:v>108.32</c:v>
                </c:pt>
                <c:pt idx="497">
                  <c:v>108.32</c:v>
                </c:pt>
                <c:pt idx="498">
                  <c:v>108.32</c:v>
                </c:pt>
                <c:pt idx="499">
                  <c:v>108.14</c:v>
                </c:pt>
                <c:pt idx="500">
                  <c:v>107.42</c:v>
                </c:pt>
                <c:pt idx="501">
                  <c:v>107.42</c:v>
                </c:pt>
                <c:pt idx="502">
                  <c:v>107.42</c:v>
                </c:pt>
                <c:pt idx="503">
                  <c:v>107.42</c:v>
                </c:pt>
                <c:pt idx="504">
                  <c:v>107.42</c:v>
                </c:pt>
                <c:pt idx="505">
                  <c:v>105.8</c:v>
                </c:pt>
                <c:pt idx="506">
                  <c:v>105.8</c:v>
                </c:pt>
                <c:pt idx="507">
                  <c:v>105.8</c:v>
                </c:pt>
                <c:pt idx="508">
                  <c:v>105.8</c:v>
                </c:pt>
                <c:pt idx="509">
                  <c:v>105.8</c:v>
                </c:pt>
                <c:pt idx="510">
                  <c:v>105.8</c:v>
                </c:pt>
                <c:pt idx="511">
                  <c:v>105.8</c:v>
                </c:pt>
                <c:pt idx="512">
                  <c:v>105.8</c:v>
                </c:pt>
                <c:pt idx="513">
                  <c:v>105.8</c:v>
                </c:pt>
                <c:pt idx="514">
                  <c:v>105.8</c:v>
                </c:pt>
                <c:pt idx="515">
                  <c:v>105.8</c:v>
                </c:pt>
                <c:pt idx="516">
                  <c:v>105.62</c:v>
                </c:pt>
                <c:pt idx="517">
                  <c:v>105.62</c:v>
                </c:pt>
                <c:pt idx="518">
                  <c:v>105.62</c:v>
                </c:pt>
                <c:pt idx="519">
                  <c:v>105.62</c:v>
                </c:pt>
                <c:pt idx="520">
                  <c:v>105.62</c:v>
                </c:pt>
                <c:pt idx="521">
                  <c:v>105.62</c:v>
                </c:pt>
                <c:pt idx="522">
                  <c:v>105.08</c:v>
                </c:pt>
                <c:pt idx="523">
                  <c:v>105.08</c:v>
                </c:pt>
                <c:pt idx="524">
                  <c:v>105.08</c:v>
                </c:pt>
                <c:pt idx="525">
                  <c:v>105.08</c:v>
                </c:pt>
                <c:pt idx="526">
                  <c:v>105.08</c:v>
                </c:pt>
                <c:pt idx="527">
                  <c:v>104.72</c:v>
                </c:pt>
                <c:pt idx="528">
                  <c:v>104.72</c:v>
                </c:pt>
                <c:pt idx="529">
                  <c:v>104.72</c:v>
                </c:pt>
                <c:pt idx="530">
                  <c:v>104.72</c:v>
                </c:pt>
                <c:pt idx="531">
                  <c:v>104.72</c:v>
                </c:pt>
                <c:pt idx="532">
                  <c:v>104.72</c:v>
                </c:pt>
                <c:pt idx="533">
                  <c:v>104.18</c:v>
                </c:pt>
                <c:pt idx="534">
                  <c:v>104.18</c:v>
                </c:pt>
                <c:pt idx="535">
                  <c:v>104.18</c:v>
                </c:pt>
                <c:pt idx="536">
                  <c:v>104.18</c:v>
                </c:pt>
                <c:pt idx="537">
                  <c:v>104.18</c:v>
                </c:pt>
                <c:pt idx="538">
                  <c:v>103.82</c:v>
                </c:pt>
                <c:pt idx="539">
                  <c:v>103.82</c:v>
                </c:pt>
                <c:pt idx="540">
                  <c:v>103.82</c:v>
                </c:pt>
                <c:pt idx="541">
                  <c:v>103.82</c:v>
                </c:pt>
                <c:pt idx="542">
                  <c:v>103.82</c:v>
                </c:pt>
                <c:pt idx="543">
                  <c:v>103.82</c:v>
                </c:pt>
                <c:pt idx="544">
                  <c:v>103.46000000000001</c:v>
                </c:pt>
                <c:pt idx="545">
                  <c:v>103.46000000000001</c:v>
                </c:pt>
                <c:pt idx="546">
                  <c:v>103.46000000000001</c:v>
                </c:pt>
                <c:pt idx="547">
                  <c:v>103.46000000000001</c:v>
                </c:pt>
                <c:pt idx="548">
                  <c:v>103.46000000000001</c:v>
                </c:pt>
                <c:pt idx="549">
                  <c:v>102.92</c:v>
                </c:pt>
                <c:pt idx="550">
                  <c:v>102.92</c:v>
                </c:pt>
                <c:pt idx="551">
                  <c:v>102.92</c:v>
                </c:pt>
                <c:pt idx="552">
                  <c:v>102.92</c:v>
                </c:pt>
                <c:pt idx="553">
                  <c:v>102.92</c:v>
                </c:pt>
                <c:pt idx="554">
                  <c:v>102.92</c:v>
                </c:pt>
                <c:pt idx="555">
                  <c:v>102.92</c:v>
                </c:pt>
                <c:pt idx="556">
                  <c:v>102.92</c:v>
                </c:pt>
                <c:pt idx="557">
                  <c:v>102.92</c:v>
                </c:pt>
                <c:pt idx="558">
                  <c:v>102.92</c:v>
                </c:pt>
                <c:pt idx="559">
                  <c:v>102.92</c:v>
                </c:pt>
                <c:pt idx="560">
                  <c:v>102.74</c:v>
                </c:pt>
                <c:pt idx="561">
                  <c:v>102.74</c:v>
                </c:pt>
                <c:pt idx="562">
                  <c:v>102.74</c:v>
                </c:pt>
                <c:pt idx="563">
                  <c:v>102.74</c:v>
                </c:pt>
                <c:pt idx="564">
                  <c:v>102.56</c:v>
                </c:pt>
                <c:pt idx="565">
                  <c:v>102.56</c:v>
                </c:pt>
                <c:pt idx="566">
                  <c:v>102.56</c:v>
                </c:pt>
                <c:pt idx="567">
                  <c:v>102.56</c:v>
                </c:pt>
                <c:pt idx="568">
                  <c:v>102.56</c:v>
                </c:pt>
                <c:pt idx="569">
                  <c:v>102.38000000000001</c:v>
                </c:pt>
                <c:pt idx="570">
                  <c:v>102.2</c:v>
                </c:pt>
                <c:pt idx="571">
                  <c:v>102.2</c:v>
                </c:pt>
                <c:pt idx="572">
                  <c:v>102.2</c:v>
                </c:pt>
                <c:pt idx="573">
                  <c:v>102.2</c:v>
                </c:pt>
                <c:pt idx="574">
                  <c:v>102.2</c:v>
                </c:pt>
                <c:pt idx="575">
                  <c:v>101.84</c:v>
                </c:pt>
                <c:pt idx="576">
                  <c:v>101.84</c:v>
                </c:pt>
                <c:pt idx="577">
                  <c:v>101.84</c:v>
                </c:pt>
                <c:pt idx="578">
                  <c:v>101.84</c:v>
                </c:pt>
                <c:pt idx="579">
                  <c:v>101.84</c:v>
                </c:pt>
                <c:pt idx="580">
                  <c:v>101.84</c:v>
                </c:pt>
                <c:pt idx="581">
                  <c:v>101.84</c:v>
                </c:pt>
                <c:pt idx="582">
                  <c:v>101.84</c:v>
                </c:pt>
                <c:pt idx="583">
                  <c:v>101.84</c:v>
                </c:pt>
                <c:pt idx="584">
                  <c:v>101.84</c:v>
                </c:pt>
                <c:pt idx="585">
                  <c:v>101.84</c:v>
                </c:pt>
                <c:pt idx="586">
                  <c:v>101.84</c:v>
                </c:pt>
                <c:pt idx="587">
                  <c:v>101.84</c:v>
                </c:pt>
                <c:pt idx="588">
                  <c:v>101.84</c:v>
                </c:pt>
                <c:pt idx="589">
                  <c:v>101.84</c:v>
                </c:pt>
                <c:pt idx="590">
                  <c:v>101.84</c:v>
                </c:pt>
                <c:pt idx="591">
                  <c:v>101.48</c:v>
                </c:pt>
                <c:pt idx="592">
                  <c:v>101.48</c:v>
                </c:pt>
                <c:pt idx="593">
                  <c:v>101.48</c:v>
                </c:pt>
                <c:pt idx="594">
                  <c:v>101.48</c:v>
                </c:pt>
                <c:pt idx="595">
                  <c:v>101.48</c:v>
                </c:pt>
                <c:pt idx="596">
                  <c:v>101.48</c:v>
                </c:pt>
                <c:pt idx="597">
                  <c:v>101.48</c:v>
                </c:pt>
                <c:pt idx="598">
                  <c:v>101.48</c:v>
                </c:pt>
                <c:pt idx="599">
                  <c:v>101.48</c:v>
                </c:pt>
                <c:pt idx="600">
                  <c:v>101.48</c:v>
                </c:pt>
                <c:pt idx="601">
                  <c:v>101.48</c:v>
                </c:pt>
                <c:pt idx="602">
                  <c:v>101.48</c:v>
                </c:pt>
                <c:pt idx="603">
                  <c:v>101.48</c:v>
                </c:pt>
                <c:pt idx="604">
                  <c:v>101.48</c:v>
                </c:pt>
                <c:pt idx="605">
                  <c:v>101.48</c:v>
                </c:pt>
                <c:pt idx="606">
                  <c:v>101.3</c:v>
                </c:pt>
                <c:pt idx="607">
                  <c:v>101.3</c:v>
                </c:pt>
                <c:pt idx="608">
                  <c:v>101.3</c:v>
                </c:pt>
                <c:pt idx="609">
                  <c:v>101.3</c:v>
                </c:pt>
                <c:pt idx="610">
                  <c:v>101.3</c:v>
                </c:pt>
              </c:numCache>
            </c:numRef>
          </c:yVal>
          <c:smooth val="1"/>
          <c:extLst>
            <c:ext xmlns:c16="http://schemas.microsoft.com/office/drawing/2014/chart" uri="{C3380CC4-5D6E-409C-BE32-E72D297353CC}">
              <c16:uniqueId val="{00000004-EA31-410C-AF35-2573B6BABE1B}"/>
            </c:ext>
          </c:extLst>
        </c:ser>
        <c:dLbls>
          <c:showLegendKey val="0"/>
          <c:showVal val="0"/>
          <c:showCatName val="0"/>
          <c:showSerName val="0"/>
          <c:showPercent val="0"/>
          <c:showBubbleSize val="0"/>
        </c:dLbls>
        <c:axId val="715736912"/>
        <c:axId val="715736584"/>
      </c:scatterChart>
      <c:valAx>
        <c:axId val="715736912"/>
        <c:scaling>
          <c:orientation val="minMax"/>
          <c:max val="15"/>
          <c:min val="-5"/>
        </c:scaling>
        <c:delete val="0"/>
        <c:axPos val="b"/>
        <c:title>
          <c:tx>
            <c:rich>
              <a:bodyPr rot="0" spcFirstLastPara="1" vertOverflow="ellipsis" vert="horz" wrap="square" anchor="ctr" anchorCtr="1"/>
              <a:lstStyle/>
              <a:p>
                <a:pPr>
                  <a:defRPr lang="ja-JP" sz="900" b="1" i="0" u="none" strike="noStrike" kern="1200" cap="all" baseline="0">
                    <a:solidFill>
                      <a:schemeClr val="lt1">
                        <a:lumMod val="75000"/>
                      </a:schemeClr>
                    </a:solidFill>
                    <a:latin typeface="+mn-lt"/>
                    <a:ea typeface="+mn-ea"/>
                    <a:cs typeface="+mn-cs"/>
                  </a:defRPr>
                </a:pPr>
                <a:r>
                  <a:rPr lang="en-US" altLang="ja-JP" sz="1400"/>
                  <a:t>time [sec]</a:t>
                </a:r>
                <a:endParaRPr lang="ja-JP" altLang="en-US" sz="1400"/>
              </a:p>
            </c:rich>
          </c:tx>
          <c:overlay val="0"/>
          <c:spPr>
            <a:noFill/>
            <a:ln>
              <a:noFill/>
            </a:ln>
            <a:effectLst/>
          </c:spPr>
          <c:txPr>
            <a:bodyPr rot="0" spcFirstLastPara="1" vertOverflow="ellipsis" vert="horz" wrap="square" anchor="ctr" anchorCtr="1"/>
            <a:lstStyle/>
            <a:p>
              <a:pPr>
                <a:defRPr lang="ja-JP" sz="90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lang="ja-JP" sz="1100" b="1" i="0" u="none" strike="noStrike" kern="1200" baseline="0">
                <a:solidFill>
                  <a:schemeClr val="lt1">
                    <a:lumMod val="75000"/>
                  </a:schemeClr>
                </a:solidFill>
                <a:latin typeface="+mn-lt"/>
                <a:ea typeface="+mn-ea"/>
                <a:cs typeface="+mn-cs"/>
              </a:defRPr>
            </a:pPr>
            <a:endParaRPr lang="en-US"/>
          </a:p>
        </c:txPr>
        <c:crossAx val="715736584"/>
        <c:crosses val="autoZero"/>
        <c:crossBetween val="midCat"/>
        <c:majorUnit val="1"/>
      </c:valAx>
      <c:valAx>
        <c:axId val="715736584"/>
        <c:scaling>
          <c:orientation val="minMax"/>
          <c:min val="4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lang="ja-JP" sz="900" b="1" i="0" u="none" strike="noStrike" kern="1200" cap="all" baseline="0">
                    <a:solidFill>
                      <a:schemeClr val="lt1">
                        <a:lumMod val="75000"/>
                      </a:schemeClr>
                    </a:solidFill>
                    <a:latin typeface="+mn-lt"/>
                    <a:ea typeface="+mn-ea"/>
                    <a:cs typeface="+mn-cs"/>
                  </a:defRPr>
                </a:pPr>
                <a:r>
                  <a:rPr lang="en-US" altLang="ja-JP" sz="1400" dirty="0"/>
                  <a:t>hot</a:t>
                </a:r>
                <a:r>
                  <a:rPr lang="en-US" altLang="ja-JP" sz="1400" baseline="0" dirty="0"/>
                  <a:t> water temp [°f]</a:t>
                </a:r>
                <a:endParaRPr lang="ja-JP" altLang="en-US" sz="1400" dirty="0"/>
              </a:p>
            </c:rich>
          </c:tx>
          <c:overlay val="0"/>
          <c:spPr>
            <a:noFill/>
            <a:ln>
              <a:noFill/>
            </a:ln>
            <a:effectLst/>
          </c:spPr>
          <c:txPr>
            <a:bodyPr rot="-5400000" spcFirstLastPara="1" vertOverflow="ellipsis" vert="horz" wrap="square" anchor="ctr" anchorCtr="1"/>
            <a:lstStyle/>
            <a:p>
              <a:pPr>
                <a:defRPr lang="ja-JP" sz="90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lang="ja-JP" sz="1100" b="1" i="0" u="none" strike="noStrike" kern="1200" baseline="0">
                <a:solidFill>
                  <a:schemeClr val="lt1">
                    <a:lumMod val="75000"/>
                  </a:schemeClr>
                </a:solidFill>
                <a:latin typeface="+mn-lt"/>
                <a:ea typeface="+mn-ea"/>
                <a:cs typeface="+mn-cs"/>
              </a:defRPr>
            </a:pPr>
            <a:endParaRPr lang="en-US"/>
          </a:p>
        </c:txPr>
        <c:crossAx val="715736912"/>
        <c:crossesAt val="-5"/>
        <c:crossBetween val="midCat"/>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900"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900"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A8A386-A3B4-4A06-9139-38CA4F8C020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F40C975-BE14-483F-BFBC-55EC0F6AA82F}">
      <dgm:prSet phldrT="[Text]"/>
      <dgm:spPr>
        <a:solidFill>
          <a:srgbClr val="C00000"/>
        </a:solidFill>
      </dgm:spPr>
      <dgm:t>
        <a:bodyPr/>
        <a:lstStyle/>
        <a:p>
          <a:r>
            <a:rPr lang="en-US" dirty="0"/>
            <a:t>Simultaneous Operation of DHW &amp; Heating</a:t>
          </a:r>
        </a:p>
      </dgm:t>
    </dgm:pt>
    <dgm:pt modelId="{35D93E37-C62C-4D56-8173-45DF3665F6FB}" type="parTrans" cxnId="{CEE09C80-7E62-479F-AFB5-4D0F60CC762C}">
      <dgm:prSet/>
      <dgm:spPr/>
      <dgm:t>
        <a:bodyPr/>
        <a:lstStyle/>
        <a:p>
          <a:endParaRPr lang="en-US"/>
        </a:p>
      </dgm:t>
    </dgm:pt>
    <dgm:pt modelId="{4E39830B-182D-457B-BBC3-C7489705B1A3}" type="sibTrans" cxnId="{CEE09C80-7E62-479F-AFB5-4D0F60CC762C}">
      <dgm:prSet/>
      <dgm:spPr>
        <a:ln>
          <a:solidFill>
            <a:srgbClr val="FF0000"/>
          </a:solidFill>
        </a:ln>
      </dgm:spPr>
      <dgm:t>
        <a:bodyPr/>
        <a:lstStyle/>
        <a:p>
          <a:endParaRPr lang="en-US"/>
        </a:p>
      </dgm:t>
    </dgm:pt>
    <dgm:pt modelId="{9D5CABBB-DD9F-41A6-B0C2-F95F20BFB73C}">
      <dgm:prSet phldrT="[Text]"/>
      <dgm:spPr>
        <a:solidFill>
          <a:srgbClr val="C00000"/>
        </a:solidFill>
      </dgm:spPr>
      <dgm:t>
        <a:bodyPr/>
        <a:lstStyle/>
        <a:p>
          <a:r>
            <a:rPr lang="en-US" dirty="0"/>
            <a:t>Quick Temperature Control and Stability </a:t>
          </a:r>
        </a:p>
      </dgm:t>
    </dgm:pt>
    <dgm:pt modelId="{0F8514DE-580A-47DF-9A84-65F04B4E1FD4}" type="parTrans" cxnId="{F9E72A44-5B2D-4260-B254-95424F4FD3C5}">
      <dgm:prSet/>
      <dgm:spPr/>
      <dgm:t>
        <a:bodyPr/>
        <a:lstStyle/>
        <a:p>
          <a:endParaRPr lang="en-US"/>
        </a:p>
      </dgm:t>
    </dgm:pt>
    <dgm:pt modelId="{3AE109B8-48BE-4F80-BA50-E52A2410A559}" type="sibTrans" cxnId="{F9E72A44-5B2D-4260-B254-95424F4FD3C5}">
      <dgm:prSet/>
      <dgm:spPr/>
      <dgm:t>
        <a:bodyPr/>
        <a:lstStyle/>
        <a:p>
          <a:endParaRPr lang="en-US"/>
        </a:p>
      </dgm:t>
    </dgm:pt>
    <dgm:pt modelId="{D8913961-6709-434B-8797-7A3F3F8BF33E}">
      <dgm:prSet/>
      <dgm:spPr>
        <a:solidFill>
          <a:srgbClr val="C00000"/>
        </a:solidFill>
      </dgm:spPr>
      <dgm:t>
        <a:bodyPr/>
        <a:lstStyle/>
        <a:p>
          <a:r>
            <a:rPr lang="en-US" dirty="0"/>
            <a:t>High DHW Flow Rates</a:t>
          </a:r>
        </a:p>
      </dgm:t>
    </dgm:pt>
    <dgm:pt modelId="{0C2D277E-EE2C-4625-ACE0-016614823993}" type="parTrans" cxnId="{78A118D8-7585-4039-AA14-026101AD2F48}">
      <dgm:prSet/>
      <dgm:spPr/>
      <dgm:t>
        <a:bodyPr/>
        <a:lstStyle/>
        <a:p>
          <a:endParaRPr lang="en-US"/>
        </a:p>
      </dgm:t>
    </dgm:pt>
    <dgm:pt modelId="{CB225042-DD47-4066-AB9D-3FAFAD9B6DF8}" type="sibTrans" cxnId="{78A118D8-7585-4039-AA14-026101AD2F48}">
      <dgm:prSet/>
      <dgm:spPr/>
      <dgm:t>
        <a:bodyPr/>
        <a:lstStyle/>
        <a:p>
          <a:endParaRPr lang="en-US"/>
        </a:p>
      </dgm:t>
    </dgm:pt>
    <dgm:pt modelId="{258E5585-C16F-4DDD-A76C-D5101EA56052}" type="pres">
      <dgm:prSet presAssocID="{4AA8A386-A3B4-4A06-9139-38CA4F8C0208}" presName="Name0" presStyleCnt="0">
        <dgm:presLayoutVars>
          <dgm:chMax val="7"/>
          <dgm:chPref val="7"/>
          <dgm:dir/>
        </dgm:presLayoutVars>
      </dgm:prSet>
      <dgm:spPr/>
    </dgm:pt>
    <dgm:pt modelId="{599ABE4C-946D-404D-820B-5219FCED7746}" type="pres">
      <dgm:prSet presAssocID="{4AA8A386-A3B4-4A06-9139-38CA4F8C0208}" presName="Name1" presStyleCnt="0"/>
      <dgm:spPr/>
    </dgm:pt>
    <dgm:pt modelId="{FEE9114C-B42D-40A9-AB05-83742E72DEAD}" type="pres">
      <dgm:prSet presAssocID="{4AA8A386-A3B4-4A06-9139-38CA4F8C0208}" presName="cycle" presStyleCnt="0"/>
      <dgm:spPr/>
    </dgm:pt>
    <dgm:pt modelId="{5918D738-620C-472D-9A6B-6CE938154B37}" type="pres">
      <dgm:prSet presAssocID="{4AA8A386-A3B4-4A06-9139-38CA4F8C0208}" presName="srcNode" presStyleLbl="node1" presStyleIdx="0" presStyleCnt="3"/>
      <dgm:spPr/>
    </dgm:pt>
    <dgm:pt modelId="{A3CCE820-C21E-46EC-B1A6-24DD6A936754}" type="pres">
      <dgm:prSet presAssocID="{4AA8A386-A3B4-4A06-9139-38CA4F8C0208}" presName="conn" presStyleLbl="parChTrans1D2" presStyleIdx="0" presStyleCnt="1"/>
      <dgm:spPr/>
    </dgm:pt>
    <dgm:pt modelId="{D61877E1-F95C-441B-9CFD-7E5694E0CB09}" type="pres">
      <dgm:prSet presAssocID="{4AA8A386-A3B4-4A06-9139-38CA4F8C0208}" presName="extraNode" presStyleLbl="node1" presStyleIdx="0" presStyleCnt="3"/>
      <dgm:spPr/>
    </dgm:pt>
    <dgm:pt modelId="{B7C4317A-8663-440A-8CD4-7448BCFDE1BF}" type="pres">
      <dgm:prSet presAssocID="{4AA8A386-A3B4-4A06-9139-38CA4F8C0208}" presName="dstNode" presStyleLbl="node1" presStyleIdx="0" presStyleCnt="3"/>
      <dgm:spPr/>
    </dgm:pt>
    <dgm:pt modelId="{4D5608D3-057C-426C-B67D-5C12879956E4}" type="pres">
      <dgm:prSet presAssocID="{AF40C975-BE14-483F-BFBC-55EC0F6AA82F}" presName="text_1" presStyleLbl="node1" presStyleIdx="0" presStyleCnt="3">
        <dgm:presLayoutVars>
          <dgm:bulletEnabled val="1"/>
        </dgm:presLayoutVars>
      </dgm:prSet>
      <dgm:spPr/>
    </dgm:pt>
    <dgm:pt modelId="{5D6E5AC6-859F-417F-AA86-BAA71ED034DB}" type="pres">
      <dgm:prSet presAssocID="{AF40C975-BE14-483F-BFBC-55EC0F6AA82F}" presName="accent_1" presStyleCnt="0"/>
      <dgm:spPr/>
    </dgm:pt>
    <dgm:pt modelId="{27583D6A-67BA-452F-9310-8D299678DF74}" type="pres">
      <dgm:prSet presAssocID="{AF40C975-BE14-483F-BFBC-55EC0F6AA82F}" presName="accentRepeatNode" presStyleLbl="solidFgAcc1" presStyleIdx="0" presStyleCnt="3"/>
      <dgm:spPr>
        <a:ln>
          <a:solidFill>
            <a:srgbClr val="FF0000"/>
          </a:solidFill>
        </a:ln>
      </dgm:spPr>
    </dgm:pt>
    <dgm:pt modelId="{C98DC96C-4C82-4B4C-AFA4-D259D6176261}" type="pres">
      <dgm:prSet presAssocID="{9D5CABBB-DD9F-41A6-B0C2-F95F20BFB73C}" presName="text_2" presStyleLbl="node1" presStyleIdx="1" presStyleCnt="3">
        <dgm:presLayoutVars>
          <dgm:bulletEnabled val="1"/>
        </dgm:presLayoutVars>
      </dgm:prSet>
      <dgm:spPr/>
    </dgm:pt>
    <dgm:pt modelId="{43A9E83C-FB5D-439B-A3EB-A834A8EA4D9D}" type="pres">
      <dgm:prSet presAssocID="{9D5CABBB-DD9F-41A6-B0C2-F95F20BFB73C}" presName="accent_2" presStyleCnt="0"/>
      <dgm:spPr/>
    </dgm:pt>
    <dgm:pt modelId="{558AE032-9A1C-467B-A0AF-10E6F090B82D}" type="pres">
      <dgm:prSet presAssocID="{9D5CABBB-DD9F-41A6-B0C2-F95F20BFB73C}" presName="accentRepeatNode" presStyleLbl="solidFgAcc1" presStyleIdx="1" presStyleCnt="3"/>
      <dgm:spPr>
        <a:ln>
          <a:solidFill>
            <a:srgbClr val="FF0000"/>
          </a:solidFill>
        </a:ln>
      </dgm:spPr>
    </dgm:pt>
    <dgm:pt modelId="{523E2B96-1A56-46E8-914C-C0E957888A98}" type="pres">
      <dgm:prSet presAssocID="{D8913961-6709-434B-8797-7A3F3F8BF33E}" presName="text_3" presStyleLbl="node1" presStyleIdx="2" presStyleCnt="3">
        <dgm:presLayoutVars>
          <dgm:bulletEnabled val="1"/>
        </dgm:presLayoutVars>
      </dgm:prSet>
      <dgm:spPr/>
    </dgm:pt>
    <dgm:pt modelId="{83117767-8968-493D-8141-D92BA380DDC3}" type="pres">
      <dgm:prSet presAssocID="{D8913961-6709-434B-8797-7A3F3F8BF33E}" presName="accent_3" presStyleCnt="0"/>
      <dgm:spPr/>
    </dgm:pt>
    <dgm:pt modelId="{D560031F-74EA-4665-9D15-599A268241DB}" type="pres">
      <dgm:prSet presAssocID="{D8913961-6709-434B-8797-7A3F3F8BF33E}" presName="accentRepeatNode" presStyleLbl="solidFgAcc1" presStyleIdx="2" presStyleCnt="3"/>
      <dgm:spPr>
        <a:ln>
          <a:solidFill>
            <a:srgbClr val="FF0000"/>
          </a:solidFill>
        </a:ln>
      </dgm:spPr>
    </dgm:pt>
  </dgm:ptLst>
  <dgm:cxnLst>
    <dgm:cxn modelId="{81D2392B-8695-4968-888C-9DC684E78D91}" type="presOf" srcId="{4AA8A386-A3B4-4A06-9139-38CA4F8C0208}" destId="{258E5585-C16F-4DDD-A76C-D5101EA56052}" srcOrd="0" destOrd="0" presId="urn:microsoft.com/office/officeart/2008/layout/VerticalCurvedList"/>
    <dgm:cxn modelId="{F9E72A44-5B2D-4260-B254-95424F4FD3C5}" srcId="{4AA8A386-A3B4-4A06-9139-38CA4F8C0208}" destId="{9D5CABBB-DD9F-41A6-B0C2-F95F20BFB73C}" srcOrd="1" destOrd="0" parTransId="{0F8514DE-580A-47DF-9A84-65F04B4E1FD4}" sibTransId="{3AE109B8-48BE-4F80-BA50-E52A2410A559}"/>
    <dgm:cxn modelId="{D637467F-E2A9-453E-998F-5A0DA6BE9CAF}" type="presOf" srcId="{AF40C975-BE14-483F-BFBC-55EC0F6AA82F}" destId="{4D5608D3-057C-426C-B67D-5C12879956E4}" srcOrd="0" destOrd="0" presId="urn:microsoft.com/office/officeart/2008/layout/VerticalCurvedList"/>
    <dgm:cxn modelId="{CEE09C80-7E62-479F-AFB5-4D0F60CC762C}" srcId="{4AA8A386-A3B4-4A06-9139-38CA4F8C0208}" destId="{AF40C975-BE14-483F-BFBC-55EC0F6AA82F}" srcOrd="0" destOrd="0" parTransId="{35D93E37-C62C-4D56-8173-45DF3665F6FB}" sibTransId="{4E39830B-182D-457B-BBC3-C7489705B1A3}"/>
    <dgm:cxn modelId="{914D3AA4-2BA2-4280-ACCE-50731ACB9ED6}" type="presOf" srcId="{4E39830B-182D-457B-BBC3-C7489705B1A3}" destId="{A3CCE820-C21E-46EC-B1A6-24DD6A936754}" srcOrd="0" destOrd="0" presId="urn:microsoft.com/office/officeart/2008/layout/VerticalCurvedList"/>
    <dgm:cxn modelId="{9C4944BA-6891-4B86-B7EC-2A7E3CD779EA}" type="presOf" srcId="{D8913961-6709-434B-8797-7A3F3F8BF33E}" destId="{523E2B96-1A56-46E8-914C-C0E957888A98}" srcOrd="0" destOrd="0" presId="urn:microsoft.com/office/officeart/2008/layout/VerticalCurvedList"/>
    <dgm:cxn modelId="{6A62EBBC-90AF-4BE8-84AC-C5DD26B6CA25}" type="presOf" srcId="{9D5CABBB-DD9F-41A6-B0C2-F95F20BFB73C}" destId="{C98DC96C-4C82-4B4C-AFA4-D259D6176261}" srcOrd="0" destOrd="0" presId="urn:microsoft.com/office/officeart/2008/layout/VerticalCurvedList"/>
    <dgm:cxn modelId="{78A118D8-7585-4039-AA14-026101AD2F48}" srcId="{4AA8A386-A3B4-4A06-9139-38CA4F8C0208}" destId="{D8913961-6709-434B-8797-7A3F3F8BF33E}" srcOrd="2" destOrd="0" parTransId="{0C2D277E-EE2C-4625-ACE0-016614823993}" sibTransId="{CB225042-DD47-4066-AB9D-3FAFAD9B6DF8}"/>
    <dgm:cxn modelId="{8A21E945-2108-4C0B-98EE-F92CD8EE8B3C}" type="presParOf" srcId="{258E5585-C16F-4DDD-A76C-D5101EA56052}" destId="{599ABE4C-946D-404D-820B-5219FCED7746}" srcOrd="0" destOrd="0" presId="urn:microsoft.com/office/officeart/2008/layout/VerticalCurvedList"/>
    <dgm:cxn modelId="{B22AFBC5-8458-44F2-A791-BB11E6EAA95B}" type="presParOf" srcId="{599ABE4C-946D-404D-820B-5219FCED7746}" destId="{FEE9114C-B42D-40A9-AB05-83742E72DEAD}" srcOrd="0" destOrd="0" presId="urn:microsoft.com/office/officeart/2008/layout/VerticalCurvedList"/>
    <dgm:cxn modelId="{E1168179-AC43-441D-86E7-9C99A3D93AEE}" type="presParOf" srcId="{FEE9114C-B42D-40A9-AB05-83742E72DEAD}" destId="{5918D738-620C-472D-9A6B-6CE938154B37}" srcOrd="0" destOrd="0" presId="urn:microsoft.com/office/officeart/2008/layout/VerticalCurvedList"/>
    <dgm:cxn modelId="{71406C7A-CF9E-4A65-88BF-E2CB0CE18F31}" type="presParOf" srcId="{FEE9114C-B42D-40A9-AB05-83742E72DEAD}" destId="{A3CCE820-C21E-46EC-B1A6-24DD6A936754}" srcOrd="1" destOrd="0" presId="urn:microsoft.com/office/officeart/2008/layout/VerticalCurvedList"/>
    <dgm:cxn modelId="{5A29FE26-D282-4144-BEF9-ABCF09D3F038}" type="presParOf" srcId="{FEE9114C-B42D-40A9-AB05-83742E72DEAD}" destId="{D61877E1-F95C-441B-9CFD-7E5694E0CB09}" srcOrd="2" destOrd="0" presId="urn:microsoft.com/office/officeart/2008/layout/VerticalCurvedList"/>
    <dgm:cxn modelId="{BCAB1974-18E1-45B0-B005-1218030399BD}" type="presParOf" srcId="{FEE9114C-B42D-40A9-AB05-83742E72DEAD}" destId="{B7C4317A-8663-440A-8CD4-7448BCFDE1BF}" srcOrd="3" destOrd="0" presId="urn:microsoft.com/office/officeart/2008/layout/VerticalCurvedList"/>
    <dgm:cxn modelId="{BAF2AEF8-9130-4464-B132-6307FF527E99}" type="presParOf" srcId="{599ABE4C-946D-404D-820B-5219FCED7746}" destId="{4D5608D3-057C-426C-B67D-5C12879956E4}" srcOrd="1" destOrd="0" presId="urn:microsoft.com/office/officeart/2008/layout/VerticalCurvedList"/>
    <dgm:cxn modelId="{E7224B30-AC2C-4C59-ABDF-B377535C414A}" type="presParOf" srcId="{599ABE4C-946D-404D-820B-5219FCED7746}" destId="{5D6E5AC6-859F-417F-AA86-BAA71ED034DB}" srcOrd="2" destOrd="0" presId="urn:microsoft.com/office/officeart/2008/layout/VerticalCurvedList"/>
    <dgm:cxn modelId="{43E943E5-3357-495D-BC26-71A3862E9809}" type="presParOf" srcId="{5D6E5AC6-859F-417F-AA86-BAA71ED034DB}" destId="{27583D6A-67BA-452F-9310-8D299678DF74}" srcOrd="0" destOrd="0" presId="urn:microsoft.com/office/officeart/2008/layout/VerticalCurvedList"/>
    <dgm:cxn modelId="{DE171C2B-F229-4882-8B4E-09A5829D956C}" type="presParOf" srcId="{599ABE4C-946D-404D-820B-5219FCED7746}" destId="{C98DC96C-4C82-4B4C-AFA4-D259D6176261}" srcOrd="3" destOrd="0" presId="urn:microsoft.com/office/officeart/2008/layout/VerticalCurvedList"/>
    <dgm:cxn modelId="{ABBC9755-E7CC-41B9-9D91-A747E504E677}" type="presParOf" srcId="{599ABE4C-946D-404D-820B-5219FCED7746}" destId="{43A9E83C-FB5D-439B-A3EB-A834A8EA4D9D}" srcOrd="4" destOrd="0" presId="urn:microsoft.com/office/officeart/2008/layout/VerticalCurvedList"/>
    <dgm:cxn modelId="{1812F9DC-5DDB-4DFF-9975-77A7C706B1BD}" type="presParOf" srcId="{43A9E83C-FB5D-439B-A3EB-A834A8EA4D9D}" destId="{558AE032-9A1C-467B-A0AF-10E6F090B82D}" srcOrd="0" destOrd="0" presId="urn:microsoft.com/office/officeart/2008/layout/VerticalCurvedList"/>
    <dgm:cxn modelId="{E7C604A5-5FEF-4712-B7A9-B5544C1DBC73}" type="presParOf" srcId="{599ABE4C-946D-404D-820B-5219FCED7746}" destId="{523E2B96-1A56-46E8-914C-C0E957888A98}" srcOrd="5" destOrd="0" presId="urn:microsoft.com/office/officeart/2008/layout/VerticalCurvedList"/>
    <dgm:cxn modelId="{C1781788-EC52-44BC-910D-6421D9B3ADDD}" type="presParOf" srcId="{599ABE4C-946D-404D-820B-5219FCED7746}" destId="{83117767-8968-493D-8141-D92BA380DDC3}" srcOrd="6" destOrd="0" presId="urn:microsoft.com/office/officeart/2008/layout/VerticalCurvedList"/>
    <dgm:cxn modelId="{ED662858-EEDE-4FF5-B11A-8FFA8AA317FA}" type="presParOf" srcId="{83117767-8968-493D-8141-D92BA380DDC3}" destId="{D560031F-74EA-4665-9D15-599A268241D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CE820-C21E-46EC-B1A6-24DD6A936754}">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rgbClr val="FF0000"/>
          </a:solidFill>
          <a:prstDash val="solid"/>
          <a:miter lim="800000"/>
        </a:ln>
        <a:effectLst/>
      </dsp:spPr>
      <dsp:style>
        <a:lnRef idx="2">
          <a:scrgbClr r="0" g="0" b="0"/>
        </a:lnRef>
        <a:fillRef idx="0">
          <a:scrgbClr r="0" g="0" b="0"/>
        </a:fillRef>
        <a:effectRef idx="0">
          <a:scrgbClr r="0" g="0" b="0"/>
        </a:effectRef>
        <a:fontRef idx="minor"/>
      </dsp:style>
    </dsp:sp>
    <dsp:sp modelId="{4D5608D3-057C-426C-B67D-5C12879956E4}">
      <dsp:nvSpPr>
        <dsp:cNvPr id="0" name=""/>
        <dsp:cNvSpPr/>
      </dsp:nvSpPr>
      <dsp:spPr>
        <a:xfrm>
          <a:off x="752110" y="541866"/>
          <a:ext cx="9055607" cy="108373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Simultaneous Operation of DHW &amp; Heating</a:t>
          </a:r>
        </a:p>
      </dsp:txBody>
      <dsp:txXfrm>
        <a:off x="752110" y="541866"/>
        <a:ext cx="9055607" cy="1083733"/>
      </dsp:txXfrm>
    </dsp:sp>
    <dsp:sp modelId="{27583D6A-67BA-452F-9310-8D299678DF74}">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 modelId="{C98DC96C-4C82-4B4C-AFA4-D259D6176261}">
      <dsp:nvSpPr>
        <dsp:cNvPr id="0" name=""/>
        <dsp:cNvSpPr/>
      </dsp:nvSpPr>
      <dsp:spPr>
        <a:xfrm>
          <a:off x="1146048" y="2167466"/>
          <a:ext cx="8661670" cy="108373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Quick Temperature Control and Stability </a:t>
          </a:r>
        </a:p>
      </dsp:txBody>
      <dsp:txXfrm>
        <a:off x="1146048" y="2167466"/>
        <a:ext cx="8661670" cy="1083733"/>
      </dsp:txXfrm>
    </dsp:sp>
    <dsp:sp modelId="{558AE032-9A1C-467B-A0AF-10E6F090B82D}">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 modelId="{523E2B96-1A56-46E8-914C-C0E957888A98}">
      <dsp:nvSpPr>
        <dsp:cNvPr id="0" name=""/>
        <dsp:cNvSpPr/>
      </dsp:nvSpPr>
      <dsp:spPr>
        <a:xfrm>
          <a:off x="752110" y="3793066"/>
          <a:ext cx="9055607" cy="108373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High DHW Flow Rates</a:t>
          </a:r>
        </a:p>
      </dsp:txBody>
      <dsp:txXfrm>
        <a:off x="752110" y="3793066"/>
        <a:ext cx="9055607" cy="1083733"/>
      </dsp:txXfrm>
    </dsp:sp>
    <dsp:sp modelId="{D560031F-74EA-4665-9D15-599A268241DB}">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3.png"/></Relationships>
</file>

<file path=ppt/drawings/_rels/drawing2.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07/relationships/hdphoto" Target="../media/hdphoto1.wdp"/><Relationship Id="rId1" Type="http://schemas.openxmlformats.org/officeDocument/2006/relationships/image" Target="../media/image13.png"/><Relationship Id="rId4" Type="http://schemas.microsoft.com/office/2007/relationships/hdphoto" Target="../media/hdphoto2.wdp"/></Relationships>
</file>

<file path=ppt/drawings/drawing1.xml><?xml version="1.0" encoding="utf-8"?>
<c:userShapes xmlns:c="http://schemas.openxmlformats.org/drawingml/2006/chart">
  <cdr:relSizeAnchor xmlns:cdr="http://schemas.openxmlformats.org/drawingml/2006/chartDrawing">
    <cdr:from>
      <cdr:x>0.38253</cdr:x>
      <cdr:y>0.3393</cdr:y>
    </cdr:from>
    <cdr:to>
      <cdr:x>0.44933</cdr:x>
      <cdr:y>0.42172</cdr:y>
    </cdr:to>
    <cdr:sp macro="" textlink="">
      <cdr:nvSpPr>
        <cdr:cNvPr id="3" name="テキスト ボックス 1">
          <a:extLst xmlns:a="http://schemas.openxmlformats.org/drawingml/2006/main">
            <a:ext uri="{FF2B5EF4-FFF2-40B4-BE49-F238E27FC236}">
              <a16:creationId xmlns:a16="http://schemas.microsoft.com/office/drawing/2014/main" id="{BC59F4E4-8520-44B6-A47C-ADD2C33C676F}"/>
            </a:ext>
          </a:extLst>
        </cdr:cNvPr>
        <cdr:cNvSpPr txBox="1"/>
      </cdr:nvSpPr>
      <cdr:spPr>
        <a:xfrm xmlns:a="http://schemas.openxmlformats.org/drawingml/2006/main">
          <a:off x="4307610" y="1681227"/>
          <a:ext cx="752236" cy="40841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2800" b="1" dirty="0">
              <a:ln>
                <a:solidFill>
                  <a:schemeClr val="tx1"/>
                </a:solidFill>
              </a:ln>
              <a:solidFill>
                <a:srgbClr val="00B050"/>
              </a:solidFill>
            </a:rPr>
            <a:t>NRCB</a:t>
          </a:r>
          <a:endParaRPr lang="ja-JP" altLang="en-US" sz="2800" b="1" dirty="0">
            <a:ln>
              <a:solidFill>
                <a:schemeClr val="tx1"/>
              </a:solidFill>
            </a:ln>
            <a:solidFill>
              <a:srgbClr val="00B050"/>
            </a:solidFill>
          </a:endParaRPr>
        </a:p>
      </cdr:txBody>
    </cdr:sp>
  </cdr:relSizeAnchor>
  <cdr:relSizeAnchor xmlns:cdr="http://schemas.openxmlformats.org/drawingml/2006/chartDrawing">
    <cdr:from>
      <cdr:x>0.73708</cdr:x>
      <cdr:y>0.32685</cdr:y>
    </cdr:from>
    <cdr:to>
      <cdr:x>0.90865</cdr:x>
      <cdr:y>0.4376</cdr:y>
    </cdr:to>
    <cdr:sp macro="" textlink="">
      <cdr:nvSpPr>
        <cdr:cNvPr id="4" name="テキスト ボックス 1">
          <a:extLst xmlns:a="http://schemas.openxmlformats.org/drawingml/2006/main">
            <a:ext uri="{FF2B5EF4-FFF2-40B4-BE49-F238E27FC236}">
              <a16:creationId xmlns:a16="http://schemas.microsoft.com/office/drawing/2014/main" id="{E9320F12-1C26-410D-9E24-EEFE1DFD4749}"/>
            </a:ext>
          </a:extLst>
        </cdr:cNvPr>
        <cdr:cNvSpPr txBox="1"/>
      </cdr:nvSpPr>
      <cdr:spPr>
        <a:xfrm xmlns:a="http://schemas.openxmlformats.org/drawingml/2006/main">
          <a:off x="8300090" y="1619545"/>
          <a:ext cx="1932048" cy="548761"/>
        </a:xfrm>
        <a:prstGeom xmlns:a="http://schemas.openxmlformats.org/drawingml/2006/main" prst="rect">
          <a:avLst/>
        </a:prstGeom>
        <a:ln xmlns:a="http://schemas.openxmlformats.org/drawingml/2006/main">
          <a:no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2800" b="1" dirty="0">
              <a:ln w="9525">
                <a:solidFill>
                  <a:schemeClr val="tx1"/>
                </a:solidFill>
              </a:ln>
              <a:solidFill>
                <a:srgbClr val="FF0000"/>
              </a:solidFill>
            </a:rPr>
            <a:t>Competitor</a:t>
          </a:r>
          <a:endParaRPr lang="ja-JP" altLang="en-US" sz="2800" b="1" dirty="0">
            <a:ln w="9525">
              <a:solidFill>
                <a:schemeClr val="tx1"/>
              </a:solidFill>
            </a:ln>
            <a:solidFill>
              <a:srgbClr val="FF0000"/>
            </a:solidFill>
          </a:endParaRPr>
        </a:p>
      </cdr:txBody>
    </cdr:sp>
  </cdr:relSizeAnchor>
  <cdr:relSizeAnchor xmlns:cdr="http://schemas.openxmlformats.org/drawingml/2006/chartDrawing">
    <cdr:from>
      <cdr:x>0.06866</cdr:x>
      <cdr:y>0.26372</cdr:y>
    </cdr:from>
    <cdr:to>
      <cdr:x>0.97686</cdr:x>
      <cdr:y>0.26372</cdr:y>
    </cdr:to>
    <cdr:cxnSp macro="">
      <cdr:nvCxnSpPr>
        <cdr:cNvPr id="5" name="直線コネクタ 4">
          <a:extLst xmlns:a="http://schemas.openxmlformats.org/drawingml/2006/main">
            <a:ext uri="{FF2B5EF4-FFF2-40B4-BE49-F238E27FC236}">
              <a16:creationId xmlns:a16="http://schemas.microsoft.com/office/drawing/2014/main" id="{B5EDD4D6-A2B6-4D47-BFC2-2E050E8DDDEF}"/>
            </a:ext>
          </a:extLst>
        </cdr:cNvPr>
        <cdr:cNvCxnSpPr/>
      </cdr:nvCxnSpPr>
      <cdr:spPr>
        <a:xfrm xmlns:a="http://schemas.openxmlformats.org/drawingml/2006/main">
          <a:off x="837127" y="1421758"/>
          <a:ext cx="11072715" cy="0"/>
        </a:xfrm>
        <a:prstGeom xmlns:a="http://schemas.openxmlformats.org/drawingml/2006/main" prst="line">
          <a:avLst/>
        </a:prstGeom>
        <a:ln xmlns:a="http://schemas.openxmlformats.org/drawingml/2006/main" w="19050">
          <a:solidFill>
            <a:schemeClr val="bg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0.06134</cdr:x>
      <cdr:y>0.20321</cdr:y>
    </cdr:from>
    <cdr:to>
      <cdr:x>0.15958</cdr:x>
      <cdr:y>0.35414</cdr:y>
    </cdr:to>
    <cdr:sp macro="" textlink="">
      <cdr:nvSpPr>
        <cdr:cNvPr id="6" name="テキスト ボックス 1">
          <a:extLst xmlns:a="http://schemas.openxmlformats.org/drawingml/2006/main">
            <a:ext uri="{FF2B5EF4-FFF2-40B4-BE49-F238E27FC236}">
              <a16:creationId xmlns:a16="http://schemas.microsoft.com/office/drawing/2014/main" id="{BB39BEC4-7E2E-4E72-9227-161F6F64FAA0}"/>
            </a:ext>
          </a:extLst>
        </cdr:cNvPr>
        <cdr:cNvSpPr txBox="1"/>
      </cdr:nvSpPr>
      <cdr:spPr>
        <a:xfrm xmlns:a="http://schemas.openxmlformats.org/drawingml/2006/main">
          <a:off x="747883" y="1095522"/>
          <a:ext cx="1197742" cy="81368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200" b="1" dirty="0">
              <a:solidFill>
                <a:schemeClr val="bg1"/>
              </a:solidFill>
            </a:rPr>
            <a:t>Set Temp = 120°F</a:t>
          </a:r>
          <a:endParaRPr lang="ja-JP" altLang="en-US" sz="1200" b="1" dirty="0">
            <a:solidFill>
              <a:schemeClr val="bg1"/>
            </a:solidFill>
          </a:endParaRPr>
        </a:p>
      </cdr:txBody>
    </cdr:sp>
  </cdr:relSizeAnchor>
  <cdr:relSizeAnchor xmlns:cdr="http://schemas.openxmlformats.org/drawingml/2006/chartDrawing">
    <cdr:from>
      <cdr:x>0.13099</cdr:x>
      <cdr:y>0.72398</cdr:y>
    </cdr:from>
    <cdr:to>
      <cdr:x>0.18828</cdr:x>
      <cdr:y>0.84212</cdr:y>
    </cdr:to>
    <cdr:pic>
      <cdr:nvPicPr>
        <cdr:cNvPr id="7" name="chart">
          <a:extLst xmlns:a="http://schemas.openxmlformats.org/drawingml/2006/main">
            <a:ext uri="{FF2B5EF4-FFF2-40B4-BE49-F238E27FC236}">
              <a16:creationId xmlns:a16="http://schemas.microsoft.com/office/drawing/2014/main" id="{5AC00266-91E8-4504-9F3B-C931C3C1616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BEBA8EAE-BF5A-486C-A8C5-ECC9F3942E4B}">
              <a14:imgProps xmlns:a14="http://schemas.microsoft.com/office/drawing/2010/main">
                <a14:imgLayer r:embed="rId2">
                  <a14:imgEffect>
                    <a14:backgroundRemoval t="0" b="100000" l="0" r="100000">
                      <a14:foregroundMark x1="45556" y1="10056" x2="45556" y2="10056"/>
                      <a14:foregroundMark x1="57778" y1="12291" x2="57778" y2="12291"/>
                      <a14:foregroundMark x1="53333" y1="9497" x2="53333" y2="9497"/>
                      <a14:foregroundMark x1="48889" y1="9497" x2="48889" y2="9497"/>
                      <a14:foregroundMark x1="40000" y1="10615" x2="40000" y2="10615"/>
                      <a14:foregroundMark x1="33333" y1="11173" x2="33333" y2="11173"/>
                      <a14:foregroundMark x1="30556" y1="11173" x2="30556" y2="11173"/>
                      <a14:foregroundMark x1="26667" y1="14525" x2="26667" y2="14525"/>
                      <a14:foregroundMark x1="26111" y1="15084" x2="32222" y2="15084"/>
                      <a14:foregroundMark x1="35000" y1="13966" x2="35000" y2="13966"/>
                      <a14:foregroundMark x1="35000" y1="13966" x2="47778" y2="13408"/>
                      <a14:foregroundMark x1="47778" y1="13408" x2="47778" y2="13408"/>
                      <a14:foregroundMark x1="61667" y1="13408" x2="61667" y2="13408"/>
                      <a14:foregroundMark x1="61667" y1="13408" x2="61667" y2="13408"/>
                      <a14:foregroundMark x1="68333" y1="13408" x2="68333" y2="13408"/>
                      <a14:foregroundMark x1="68333" y1="13408" x2="71111" y2="13408"/>
                      <a14:foregroundMark x1="71111" y1="13408" x2="71111" y2="13408"/>
                      <a14:foregroundMark x1="43333" y1="11173" x2="43333" y2="11173"/>
                      <a14:foregroundMark x1="44444" y1="15642" x2="44444" y2="15642"/>
                      <a14:foregroundMark x1="43333" y1="15642" x2="43333" y2="15642"/>
                      <a14:foregroundMark x1="38333" y1="16201" x2="36111" y2="16201"/>
                      <a14:foregroundMark x1="35556" y1="16201" x2="35556" y2="16201"/>
                      <a14:foregroundMark x1="33333" y1="16201" x2="26111" y2="16201"/>
                      <a14:foregroundMark x1="25000" y1="32961" x2="25000" y2="32961"/>
                      <a14:foregroundMark x1="29444" y1="27374" x2="29444" y2="27374"/>
                      <a14:foregroundMark x1="31667" y1="24022" x2="31667" y2="24022"/>
                      <a14:foregroundMark x1="32222" y1="24022" x2="32222" y2="24022"/>
                      <a14:foregroundMark x1="32778" y1="22905" x2="32778" y2="22905"/>
                      <a14:foregroundMark x1="31667" y1="20670" x2="31667" y2="20670"/>
                      <a14:foregroundMark x1="31667" y1="20112" x2="31667" y2="20112"/>
                      <a14:foregroundMark x1="30556" y1="17877" x2="30556" y2="17877"/>
                      <a14:foregroundMark x1="25000" y1="18994" x2="22222" y2="20112"/>
                      <a14:foregroundMark x1="22222" y1="20112" x2="22222" y2="20112"/>
                      <a14:foregroundMark x1="21111" y1="20670" x2="20000" y2="25140"/>
                      <a14:foregroundMark x1="20000" y1="25140" x2="18333" y2="31285"/>
                      <a14:foregroundMark x1="18333" y1="31285" x2="18333" y2="31285"/>
                      <a14:foregroundMark x1="17778" y1="32402" x2="17778" y2="32402"/>
                      <a14:foregroundMark x1="17778" y1="32402" x2="17778" y2="32402"/>
                      <a14:foregroundMark x1="17778" y1="34637" x2="21667" y2="33520"/>
                      <a14:foregroundMark x1="25000" y1="31285" x2="28333" y2="31285"/>
                      <a14:foregroundMark x1="31667" y1="30726" x2="31667" y2="30726"/>
                      <a14:foregroundMark x1="36667" y1="25140" x2="36667" y2="25140"/>
                      <a14:foregroundMark x1="36667" y1="23464" x2="36667" y2="21229"/>
                      <a14:foregroundMark x1="36111" y1="20670" x2="36111" y2="20670"/>
                      <a14:foregroundMark x1="36111" y1="20112" x2="36111" y2="20112"/>
                      <a14:foregroundMark x1="38333" y1="20112" x2="38333" y2="20112"/>
                      <a14:foregroundMark x1="38889" y1="19553" x2="38889" y2="19553"/>
                      <a14:foregroundMark x1="40556" y1="19553" x2="40556" y2="19553"/>
                      <a14:foregroundMark x1="41111" y1="18994" x2="41111" y2="21788"/>
                      <a14:foregroundMark x1="41111" y1="21788" x2="41111" y2="21788"/>
                      <a14:foregroundMark x1="41667" y1="22346" x2="41667" y2="25140"/>
                      <a14:foregroundMark x1="41667" y1="25698" x2="41667" y2="27374"/>
                      <a14:foregroundMark x1="41667" y1="27374" x2="41667" y2="27374"/>
                      <a14:foregroundMark x1="41667" y1="27374" x2="41667" y2="27374"/>
                      <a14:foregroundMark x1="38333" y1="29609" x2="38333" y2="29609"/>
                      <a14:foregroundMark x1="38333" y1="30168" x2="38333" y2="30168"/>
                      <a14:foregroundMark x1="38333" y1="30168" x2="37778" y2="31844"/>
                      <a14:foregroundMark x1="37778" y1="31844" x2="37778" y2="31844"/>
                      <a14:foregroundMark x1="37222" y1="32961" x2="37222" y2="32961"/>
                      <a14:foregroundMark x1="51111" y1="29050" x2="51111" y2="29050"/>
                      <a14:foregroundMark x1="51111" y1="24022" x2="51111" y2="24022"/>
                      <a14:foregroundMark x1="56111" y1="22346" x2="56111" y2="22346"/>
                      <a14:foregroundMark x1="59444" y1="20670" x2="59444" y2="20670"/>
                      <a14:foregroundMark x1="54444" y1="22346" x2="54444" y2="22346"/>
                      <a14:foregroundMark x1="51111" y1="23464" x2="50000" y2="25140"/>
                      <a14:foregroundMark x1="49444" y1="26257" x2="49444" y2="27933"/>
                      <a14:foregroundMark x1="49444" y1="29609" x2="48889" y2="31285"/>
                      <a14:foregroundMark x1="48889" y1="31285" x2="48889" y2="32961"/>
                      <a14:foregroundMark x1="48889" y1="33520" x2="48889" y2="36872"/>
                      <a14:foregroundMark x1="48889" y1="36872" x2="48889" y2="40223"/>
                      <a14:foregroundMark x1="48889" y1="41899" x2="48889" y2="43575"/>
                      <a14:foregroundMark x1="48889" y1="43575" x2="48889" y2="47486"/>
                      <a14:foregroundMark x1="48889" y1="47486" x2="48889" y2="49162"/>
                      <a14:foregroundMark x1="48889" y1="50279" x2="48889" y2="52514"/>
                      <a14:foregroundMark x1="48889" y1="56983" x2="48889" y2="62011"/>
                      <a14:foregroundMark x1="48889" y1="62011" x2="48889" y2="62011"/>
                      <a14:foregroundMark x1="48889" y1="63128" x2="45000" y2="65363"/>
                      <a14:foregroundMark x1="33333" y1="62570" x2="31111" y2="61453"/>
                      <a14:foregroundMark x1="25556" y1="56425" x2="25556" y2="56425"/>
                      <a14:foregroundMark x1="25000" y1="54749" x2="25000" y2="54749"/>
                      <a14:foregroundMark x1="25000" y1="51397" x2="25000" y2="51397"/>
                      <a14:foregroundMark x1="22222" y1="43017" x2="22222" y2="43017"/>
                      <a14:foregroundMark x1="21667" y1="42458" x2="21667" y2="42458"/>
                      <a14:foregroundMark x1="18333" y1="37989" x2="18333" y2="37989"/>
                      <a14:foregroundMark x1="17778" y1="36872" x2="10556" y2="34078"/>
                      <a14:foregroundMark x1="7778" y1="32402" x2="7778" y2="32402"/>
                      <a14:foregroundMark x1="8333" y1="30168" x2="8333" y2="34637"/>
                      <a14:foregroundMark x1="8333" y1="36872" x2="8333" y2="39106"/>
                      <a14:foregroundMark x1="8333" y1="39106" x2="7778" y2="45251"/>
                      <a14:foregroundMark x1="7778" y1="45251" x2="7778" y2="45251"/>
                      <a14:foregroundMark x1="7222" y1="45810" x2="6667" y2="48603"/>
                      <a14:foregroundMark x1="6667" y1="49162" x2="6667" y2="53073"/>
                      <a14:foregroundMark x1="6667" y1="53073" x2="6667" y2="53073"/>
                      <a14:foregroundMark x1="6667" y1="53631" x2="6667" y2="56983"/>
                      <a14:foregroundMark x1="6667" y1="56983" x2="7222" y2="59218"/>
                      <a14:foregroundMark x1="7222" y1="59218" x2="10556" y2="65363"/>
                      <a14:foregroundMark x1="10556" y1="65363" x2="12222" y2="67598"/>
                      <a14:foregroundMark x1="14444" y1="65363" x2="14444" y2="65363"/>
                      <a14:foregroundMark x1="14444" y1="59777" x2="14444" y2="59777"/>
                      <a14:foregroundMark x1="13333" y1="49721" x2="13333" y2="49721"/>
                      <a14:foregroundMark x1="12778" y1="44693" x2="12778" y2="44693"/>
                      <a14:foregroundMark x1="12222" y1="43017" x2="12222" y2="43017"/>
                      <a14:foregroundMark x1="8889" y1="41899" x2="8889" y2="41899"/>
                      <a14:foregroundMark x1="8889" y1="41341" x2="8889" y2="41341"/>
                      <a14:foregroundMark x1="8889" y1="41341" x2="8889" y2="41341"/>
                      <a14:foregroundMark x1="8889" y1="41341" x2="8889" y2="41341"/>
                      <a14:foregroundMark x1="8333" y1="38547" x2="8333" y2="38547"/>
                      <a14:foregroundMark x1="11111" y1="40782" x2="12222" y2="42458"/>
                      <a14:foregroundMark x1="12222" y1="42458" x2="12222" y2="42458"/>
                      <a14:foregroundMark x1="13333" y1="43575" x2="15556" y2="48603"/>
                      <a14:foregroundMark x1="15556" y1="49162" x2="15556" y2="49162"/>
                      <a14:foregroundMark x1="15556" y1="50279" x2="15556" y2="51397"/>
                      <a14:foregroundMark x1="16111" y1="53073" x2="16111" y2="53073"/>
                      <a14:foregroundMark x1="16111" y1="53631" x2="16111" y2="53631"/>
                      <a14:foregroundMark x1="22778" y1="54749" x2="22778" y2="54749"/>
                      <a14:foregroundMark x1="22778" y1="54749" x2="22778" y2="54749"/>
                      <a14:foregroundMark x1="22778" y1="53631" x2="22778" y2="51955"/>
                      <a14:foregroundMark x1="22222" y1="50838" x2="22222" y2="50838"/>
                      <a14:foregroundMark x1="18889" y1="50279" x2="40556" y2="43575"/>
                      <a14:foregroundMark x1="42222" y1="37989" x2="96111" y2="40782"/>
                      <a14:foregroundMark x1="41111" y1="16201" x2="60556" y2="50838"/>
                      <a14:foregroundMark x1="59444" y1="16201" x2="76667" y2="42458"/>
                      <a14:foregroundMark x1="66667" y1="22346" x2="78889" y2="43017"/>
                      <a14:foregroundMark x1="72222" y1="29609" x2="74444" y2="66480"/>
                      <a14:foregroundMark x1="82222" y1="45251" x2="82222" y2="87709"/>
                      <a14:foregroundMark x1="71667" y1="44134" x2="51667" y2="78212"/>
                      <a14:foregroundMark x1="80000" y1="73743" x2="55000" y2="84916"/>
                      <a14:foregroundMark x1="68889" y1="87709" x2="47222" y2="92179"/>
                      <a14:foregroundMark x1="73889" y1="84358" x2="31667" y2="68715"/>
                      <a14:foregroundMark x1="56667" y1="86034" x2="18889" y2="69274"/>
                      <a14:foregroundMark x1="49444" y1="88268" x2="18333" y2="68715"/>
                      <a14:foregroundMark x1="51111" y1="94972" x2="9444" y2="65363"/>
                      <a14:foregroundMark x1="49444" y1="70391" x2="33889" y2="58659"/>
                      <a14:foregroundMark x1="70000" y1="79330" x2="55000" y2="75419"/>
                      <a14:foregroundMark x1="23333" y1="62011" x2="5556" y2="32402"/>
                      <a14:foregroundMark x1="22222" y1="77654" x2="3889" y2="46927"/>
                      <a14:foregroundMark x1="80000" y1="25140" x2="88889" y2="68156"/>
                    </a14:backgroundRemoval>
                  </a14:imgEffect>
                </a14:imgLayer>
              </a14:imgProps>
            </a:ext>
          </a:extLst>
        </a:blip>
        <a:stretch xmlns:a="http://schemas.openxmlformats.org/drawingml/2006/main">
          <a:fillRect/>
        </a:stretch>
      </cdr:blipFill>
      <cdr:spPr>
        <a:xfrm xmlns:a="http://schemas.openxmlformats.org/drawingml/2006/main">
          <a:off x="1597026" y="3903069"/>
          <a:ext cx="698439" cy="636911"/>
        </a:xfrm>
        <a:prstGeom xmlns:a="http://schemas.openxmlformats.org/drawingml/2006/main" prst="rect">
          <a:avLst/>
        </a:prstGeom>
      </cdr:spPr>
    </cdr:pic>
  </cdr:relSizeAnchor>
  <cdr:relSizeAnchor xmlns:cdr="http://schemas.openxmlformats.org/drawingml/2006/chartDrawing">
    <cdr:from>
      <cdr:x>0.18828</cdr:x>
      <cdr:y>0.78305</cdr:y>
    </cdr:from>
    <cdr:to>
      <cdr:x>0.34532</cdr:x>
      <cdr:y>0.78305</cdr:y>
    </cdr:to>
    <cdr:cxnSp macro="">
      <cdr:nvCxnSpPr>
        <cdr:cNvPr id="9" name="直線矢印コネクタ 8">
          <a:extLst xmlns:a="http://schemas.openxmlformats.org/drawingml/2006/main">
            <a:ext uri="{FF2B5EF4-FFF2-40B4-BE49-F238E27FC236}">
              <a16:creationId xmlns:a16="http://schemas.microsoft.com/office/drawing/2014/main" id="{984D2AB4-1BE7-4DE4-90A6-25B6D5B9F385}"/>
            </a:ext>
          </a:extLst>
        </cdr:cNvPr>
        <cdr:cNvCxnSpPr>
          <a:stCxn xmlns:a="http://schemas.openxmlformats.org/drawingml/2006/main" id="7" idx="3"/>
        </cdr:cNvCxnSpPr>
      </cdr:nvCxnSpPr>
      <cdr:spPr>
        <a:xfrm xmlns:a="http://schemas.openxmlformats.org/drawingml/2006/main">
          <a:off x="2295465" y="4221525"/>
          <a:ext cx="1914624" cy="0"/>
        </a:xfrm>
        <a:prstGeom xmlns:a="http://schemas.openxmlformats.org/drawingml/2006/main" prst="straightConnector1">
          <a:avLst/>
        </a:prstGeom>
        <a:ln xmlns:a="http://schemas.openxmlformats.org/drawingml/2006/main" w="57150">
          <a:solidFill>
            <a:srgbClr val="0033CC"/>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0.07403</cdr:x>
      <cdr:y>0.31036</cdr:y>
    </cdr:from>
    <cdr:to>
      <cdr:x>0.17232</cdr:x>
      <cdr:y>0.46138</cdr:y>
    </cdr:to>
    <cdr:sp macro="" textlink="">
      <cdr:nvSpPr>
        <cdr:cNvPr id="2" name="テキスト ボックス 1">
          <a:extLst xmlns:a="http://schemas.openxmlformats.org/drawingml/2006/main">
            <a:ext uri="{FF2B5EF4-FFF2-40B4-BE49-F238E27FC236}">
              <a16:creationId xmlns:a16="http://schemas.microsoft.com/office/drawing/2014/main" id="{26A38DE4-B37A-4389-BD90-531AD35B6CAF}"/>
            </a:ext>
          </a:extLst>
        </cdr:cNvPr>
        <cdr:cNvSpPr txBox="1"/>
      </cdr:nvSpPr>
      <cdr:spPr>
        <a:xfrm xmlns:a="http://schemas.openxmlformats.org/drawingml/2006/main">
          <a:off x="688423" y="1884953"/>
          <a:ext cx="914101" cy="91720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200" b="1" dirty="0">
              <a:solidFill>
                <a:schemeClr val="bg1"/>
              </a:solidFill>
            </a:rPr>
            <a:t>DHW Set Temp = 120°F</a:t>
          </a:r>
          <a:endParaRPr lang="ja-JP" altLang="en-US" sz="1200" b="1" dirty="0">
            <a:solidFill>
              <a:schemeClr val="bg1"/>
            </a:solidFill>
          </a:endParaRPr>
        </a:p>
      </cdr:txBody>
    </cdr:sp>
  </cdr:relSizeAnchor>
  <cdr:relSizeAnchor xmlns:cdr="http://schemas.openxmlformats.org/drawingml/2006/chartDrawing">
    <cdr:from>
      <cdr:x>0.07413</cdr:x>
      <cdr:y>0.35377</cdr:y>
    </cdr:from>
    <cdr:to>
      <cdr:x>0.97609</cdr:x>
      <cdr:y>0.35377</cdr:y>
    </cdr:to>
    <cdr:cxnSp macro="">
      <cdr:nvCxnSpPr>
        <cdr:cNvPr id="3" name="直線コネクタ 2">
          <a:extLst xmlns:a="http://schemas.openxmlformats.org/drawingml/2006/main">
            <a:ext uri="{FF2B5EF4-FFF2-40B4-BE49-F238E27FC236}">
              <a16:creationId xmlns:a16="http://schemas.microsoft.com/office/drawing/2014/main" id="{E874143C-5398-4630-AA11-07176E41FD55}"/>
            </a:ext>
          </a:extLst>
        </cdr:cNvPr>
        <cdr:cNvCxnSpPr/>
      </cdr:nvCxnSpPr>
      <cdr:spPr>
        <a:xfrm xmlns:a="http://schemas.openxmlformats.org/drawingml/2006/main">
          <a:off x="689368" y="2148583"/>
          <a:ext cx="8388000" cy="0"/>
        </a:xfrm>
        <a:prstGeom xmlns:a="http://schemas.openxmlformats.org/drawingml/2006/main" prst="line">
          <a:avLst/>
        </a:prstGeom>
        <a:ln xmlns:a="http://schemas.openxmlformats.org/drawingml/2006/main" w="19050">
          <a:solidFill>
            <a:schemeClr val="bg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0.26913</cdr:x>
      <cdr:y>0.77085</cdr:y>
    </cdr:from>
    <cdr:to>
      <cdr:x>0.32746</cdr:x>
      <cdr:y>0.88906</cdr:y>
    </cdr:to>
    <cdr:pic>
      <cdr:nvPicPr>
        <cdr:cNvPr id="4" name="chart">
          <a:extLst xmlns:a="http://schemas.openxmlformats.org/drawingml/2006/main">
            <a:ext uri="{FF2B5EF4-FFF2-40B4-BE49-F238E27FC236}">
              <a16:creationId xmlns:a16="http://schemas.microsoft.com/office/drawing/2014/main" id="{A100FFAF-B89F-47D7-B011-8161AB48A8C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BEBA8EAE-BF5A-486C-A8C5-ECC9F3942E4B}">
              <a14:imgProps xmlns:a14="http://schemas.microsoft.com/office/drawing/2010/main">
                <a14:imgLayer r:embed="rId2">
                  <a14:imgEffect>
                    <a14:backgroundRemoval t="0" b="100000" l="0" r="100000">
                      <a14:foregroundMark x1="45556" y1="10056" x2="45556" y2="10056"/>
                      <a14:foregroundMark x1="57778" y1="12291" x2="57778" y2="12291"/>
                      <a14:foregroundMark x1="53333" y1="9497" x2="53333" y2="9497"/>
                      <a14:foregroundMark x1="48889" y1="9497" x2="48889" y2="9497"/>
                      <a14:foregroundMark x1="40000" y1="10615" x2="40000" y2="10615"/>
                      <a14:foregroundMark x1="33333" y1="11173" x2="33333" y2="11173"/>
                      <a14:foregroundMark x1="30556" y1="11173" x2="30556" y2="11173"/>
                      <a14:foregroundMark x1="26667" y1="14525" x2="26667" y2="14525"/>
                      <a14:foregroundMark x1="26111" y1="15084" x2="32222" y2="15084"/>
                      <a14:foregroundMark x1="35000" y1="13966" x2="35000" y2="13966"/>
                      <a14:foregroundMark x1="35000" y1="13966" x2="47778" y2="13408"/>
                      <a14:foregroundMark x1="47778" y1="13408" x2="47778" y2="13408"/>
                      <a14:foregroundMark x1="61667" y1="13408" x2="61667" y2="13408"/>
                      <a14:foregroundMark x1="61667" y1="13408" x2="61667" y2="13408"/>
                      <a14:foregroundMark x1="68333" y1="13408" x2="68333" y2="13408"/>
                      <a14:foregroundMark x1="68333" y1="13408" x2="71111" y2="13408"/>
                      <a14:foregroundMark x1="71111" y1="13408" x2="71111" y2="13408"/>
                      <a14:foregroundMark x1="43333" y1="11173" x2="43333" y2="11173"/>
                      <a14:foregroundMark x1="44444" y1="15642" x2="44444" y2="15642"/>
                      <a14:foregroundMark x1="43333" y1="15642" x2="43333" y2="15642"/>
                      <a14:foregroundMark x1="38333" y1="16201" x2="36111" y2="16201"/>
                      <a14:foregroundMark x1="35556" y1="16201" x2="35556" y2="16201"/>
                      <a14:foregroundMark x1="33333" y1="16201" x2="26111" y2="16201"/>
                      <a14:foregroundMark x1="25000" y1="32961" x2="25000" y2="32961"/>
                      <a14:foregroundMark x1="29444" y1="27374" x2="29444" y2="27374"/>
                      <a14:foregroundMark x1="31667" y1="24022" x2="31667" y2="24022"/>
                      <a14:foregroundMark x1="32222" y1="24022" x2="32222" y2="24022"/>
                      <a14:foregroundMark x1="32778" y1="22905" x2="32778" y2="22905"/>
                      <a14:foregroundMark x1="31667" y1="20670" x2="31667" y2="20670"/>
                      <a14:foregroundMark x1="31667" y1="20112" x2="31667" y2="20112"/>
                      <a14:foregroundMark x1="30556" y1="17877" x2="30556" y2="17877"/>
                      <a14:foregroundMark x1="25000" y1="18994" x2="22222" y2="20112"/>
                      <a14:foregroundMark x1="22222" y1="20112" x2="22222" y2="20112"/>
                      <a14:foregroundMark x1="21111" y1="20670" x2="20000" y2="25140"/>
                      <a14:foregroundMark x1="20000" y1="25140" x2="18333" y2="31285"/>
                      <a14:foregroundMark x1="18333" y1="31285" x2="18333" y2="31285"/>
                      <a14:foregroundMark x1="17778" y1="32402" x2="17778" y2="32402"/>
                      <a14:foregroundMark x1="17778" y1="32402" x2="17778" y2="32402"/>
                      <a14:foregroundMark x1="17778" y1="34637" x2="21667" y2="33520"/>
                      <a14:foregroundMark x1="25000" y1="31285" x2="28333" y2="31285"/>
                      <a14:foregroundMark x1="31667" y1="30726" x2="31667" y2="30726"/>
                      <a14:foregroundMark x1="36667" y1="25140" x2="36667" y2="25140"/>
                      <a14:foregroundMark x1="36667" y1="23464" x2="36667" y2="21229"/>
                      <a14:foregroundMark x1="36111" y1="20670" x2="36111" y2="20670"/>
                      <a14:foregroundMark x1="36111" y1="20112" x2="36111" y2="20112"/>
                      <a14:foregroundMark x1="38333" y1="20112" x2="38333" y2="20112"/>
                      <a14:foregroundMark x1="38889" y1="19553" x2="38889" y2="19553"/>
                      <a14:foregroundMark x1="40556" y1="19553" x2="40556" y2="19553"/>
                      <a14:foregroundMark x1="41111" y1="18994" x2="41111" y2="21788"/>
                      <a14:foregroundMark x1="41111" y1="21788" x2="41111" y2="21788"/>
                      <a14:foregroundMark x1="41667" y1="22346" x2="41667" y2="25140"/>
                      <a14:foregroundMark x1="41667" y1="25698" x2="41667" y2="27374"/>
                      <a14:foregroundMark x1="41667" y1="27374" x2="41667" y2="27374"/>
                      <a14:foregroundMark x1="41667" y1="27374" x2="41667" y2="27374"/>
                      <a14:foregroundMark x1="38333" y1="29609" x2="38333" y2="29609"/>
                      <a14:foregroundMark x1="38333" y1="30168" x2="38333" y2="30168"/>
                      <a14:foregroundMark x1="38333" y1="30168" x2="37778" y2="31844"/>
                      <a14:foregroundMark x1="37778" y1="31844" x2="37778" y2="31844"/>
                      <a14:foregroundMark x1="37222" y1="32961" x2="37222" y2="32961"/>
                      <a14:foregroundMark x1="51111" y1="29050" x2="51111" y2="29050"/>
                      <a14:foregroundMark x1="51111" y1="24022" x2="51111" y2="24022"/>
                      <a14:foregroundMark x1="56111" y1="22346" x2="56111" y2="22346"/>
                      <a14:foregroundMark x1="59444" y1="20670" x2="59444" y2="20670"/>
                      <a14:foregroundMark x1="54444" y1="22346" x2="54444" y2="22346"/>
                      <a14:foregroundMark x1="51111" y1="23464" x2="50000" y2="25140"/>
                      <a14:foregroundMark x1="49444" y1="26257" x2="49444" y2="27933"/>
                      <a14:foregroundMark x1="49444" y1="29609" x2="48889" y2="31285"/>
                      <a14:foregroundMark x1="48889" y1="31285" x2="48889" y2="32961"/>
                      <a14:foregroundMark x1="48889" y1="33520" x2="48889" y2="36872"/>
                      <a14:foregroundMark x1="48889" y1="36872" x2="48889" y2="40223"/>
                      <a14:foregroundMark x1="48889" y1="41899" x2="48889" y2="43575"/>
                      <a14:foregroundMark x1="48889" y1="43575" x2="48889" y2="47486"/>
                      <a14:foregroundMark x1="48889" y1="47486" x2="48889" y2="49162"/>
                      <a14:foregroundMark x1="48889" y1="50279" x2="48889" y2="52514"/>
                      <a14:foregroundMark x1="48889" y1="56983" x2="48889" y2="62011"/>
                      <a14:foregroundMark x1="48889" y1="62011" x2="48889" y2="62011"/>
                      <a14:foregroundMark x1="48889" y1="63128" x2="45000" y2="65363"/>
                      <a14:foregroundMark x1="33333" y1="62570" x2="31111" y2="61453"/>
                      <a14:foregroundMark x1="25556" y1="56425" x2="25556" y2="56425"/>
                      <a14:foregroundMark x1="25000" y1="54749" x2="25000" y2="54749"/>
                      <a14:foregroundMark x1="25000" y1="51397" x2="25000" y2="51397"/>
                      <a14:foregroundMark x1="22222" y1="43017" x2="22222" y2="43017"/>
                      <a14:foregroundMark x1="21667" y1="42458" x2="21667" y2="42458"/>
                      <a14:foregroundMark x1="18333" y1="37989" x2="18333" y2="37989"/>
                      <a14:foregroundMark x1="17778" y1="36872" x2="10556" y2="34078"/>
                      <a14:foregroundMark x1="7778" y1="32402" x2="7778" y2="32402"/>
                      <a14:foregroundMark x1="8333" y1="30168" x2="8333" y2="34637"/>
                      <a14:foregroundMark x1="8333" y1="36872" x2="8333" y2="39106"/>
                      <a14:foregroundMark x1="8333" y1="39106" x2="7778" y2="45251"/>
                      <a14:foregroundMark x1="7778" y1="45251" x2="7778" y2="45251"/>
                      <a14:foregroundMark x1="7222" y1="45810" x2="6667" y2="48603"/>
                      <a14:foregroundMark x1="6667" y1="49162" x2="6667" y2="53073"/>
                      <a14:foregroundMark x1="6667" y1="53073" x2="6667" y2="53073"/>
                      <a14:foregroundMark x1="6667" y1="53631" x2="6667" y2="56983"/>
                      <a14:foregroundMark x1="6667" y1="56983" x2="7222" y2="59218"/>
                      <a14:foregroundMark x1="7222" y1="59218" x2="10556" y2="65363"/>
                      <a14:foregroundMark x1="10556" y1="65363" x2="12222" y2="67598"/>
                      <a14:foregroundMark x1="14444" y1="65363" x2="14444" y2="65363"/>
                      <a14:foregroundMark x1="14444" y1="59777" x2="14444" y2="59777"/>
                      <a14:foregroundMark x1="13333" y1="49721" x2="13333" y2="49721"/>
                      <a14:foregroundMark x1="12778" y1="44693" x2="12778" y2="44693"/>
                      <a14:foregroundMark x1="12222" y1="43017" x2="12222" y2="43017"/>
                      <a14:foregroundMark x1="8889" y1="41899" x2="8889" y2="41899"/>
                      <a14:foregroundMark x1="8889" y1="41341" x2="8889" y2="41341"/>
                      <a14:foregroundMark x1="8889" y1="41341" x2="8889" y2="41341"/>
                      <a14:foregroundMark x1="8889" y1="41341" x2="8889" y2="41341"/>
                      <a14:foregroundMark x1="8333" y1="38547" x2="8333" y2="38547"/>
                      <a14:foregroundMark x1="11111" y1="40782" x2="12222" y2="42458"/>
                      <a14:foregroundMark x1="12222" y1="42458" x2="12222" y2="42458"/>
                      <a14:foregroundMark x1="13333" y1="43575" x2="15556" y2="48603"/>
                      <a14:foregroundMark x1="15556" y1="49162" x2="15556" y2="49162"/>
                      <a14:foregroundMark x1="15556" y1="50279" x2="15556" y2="51397"/>
                      <a14:foregroundMark x1="16111" y1="53073" x2="16111" y2="53073"/>
                      <a14:foregroundMark x1="16111" y1="53631" x2="16111" y2="53631"/>
                      <a14:foregroundMark x1="22778" y1="54749" x2="22778" y2="54749"/>
                      <a14:foregroundMark x1="22778" y1="54749" x2="22778" y2="54749"/>
                      <a14:foregroundMark x1="22778" y1="53631" x2="22778" y2="51955"/>
                      <a14:foregroundMark x1="22222" y1="50838" x2="22222" y2="50838"/>
                      <a14:foregroundMark x1="18889" y1="50279" x2="40556" y2="43575"/>
                      <a14:foregroundMark x1="42222" y1="37989" x2="96111" y2="40782"/>
                      <a14:foregroundMark x1="41111" y1="16201" x2="60556" y2="50838"/>
                      <a14:foregroundMark x1="59444" y1="16201" x2="76667" y2="42458"/>
                      <a14:foregroundMark x1="66667" y1="22346" x2="78889" y2="43017"/>
                      <a14:foregroundMark x1="72222" y1="29609" x2="74444" y2="66480"/>
                      <a14:foregroundMark x1="82222" y1="45251" x2="82222" y2="87709"/>
                      <a14:foregroundMark x1="71667" y1="44134" x2="51667" y2="78212"/>
                      <a14:foregroundMark x1="80000" y1="73743" x2="55000" y2="84916"/>
                      <a14:foregroundMark x1="68889" y1="87709" x2="47222" y2="92179"/>
                      <a14:foregroundMark x1="73889" y1="84358" x2="31667" y2="68715"/>
                      <a14:foregroundMark x1="56667" y1="86034" x2="18889" y2="69274"/>
                      <a14:foregroundMark x1="49444" y1="88268" x2="18333" y2="68715"/>
                      <a14:foregroundMark x1="51111" y1="94972" x2="9444" y2="65363"/>
                      <a14:foregroundMark x1="49444" y1="70391" x2="33889" y2="58659"/>
                      <a14:foregroundMark x1="70000" y1="79330" x2="55000" y2="75419"/>
                      <a14:foregroundMark x1="23333" y1="62011" x2="5556" y2="32402"/>
                      <a14:foregroundMark x1="22222" y1="77654" x2="3889" y2="46927"/>
                      <a14:foregroundMark x1="80000" y1="25140" x2="88889" y2="68156"/>
                    </a14:backgroundRemoval>
                  </a14:imgEffect>
                </a14:imgLayer>
              </a14:imgProps>
            </a:ext>
          </a:extLst>
        </a:blip>
        <a:stretch xmlns:a="http://schemas.openxmlformats.org/drawingml/2006/main">
          <a:fillRect/>
        </a:stretch>
      </cdr:blipFill>
      <cdr:spPr>
        <a:xfrm xmlns:a="http://schemas.openxmlformats.org/drawingml/2006/main">
          <a:off x="3281209" y="4124278"/>
          <a:ext cx="711241" cy="632462"/>
        </a:xfrm>
        <a:prstGeom xmlns:a="http://schemas.openxmlformats.org/drawingml/2006/main" prst="rect">
          <a:avLst/>
        </a:prstGeom>
      </cdr:spPr>
    </cdr:pic>
  </cdr:relSizeAnchor>
  <cdr:relSizeAnchor xmlns:cdr="http://schemas.openxmlformats.org/drawingml/2006/chartDrawing">
    <cdr:from>
      <cdr:x>0.32746</cdr:x>
      <cdr:y>0.82995</cdr:y>
    </cdr:from>
    <cdr:to>
      <cdr:x>0.40062</cdr:x>
      <cdr:y>0.82996</cdr:y>
    </cdr:to>
    <cdr:cxnSp macro="">
      <cdr:nvCxnSpPr>
        <cdr:cNvPr id="5" name="直線矢印コネクタ 4">
          <a:extLst xmlns:a="http://schemas.openxmlformats.org/drawingml/2006/main">
            <a:ext uri="{FF2B5EF4-FFF2-40B4-BE49-F238E27FC236}">
              <a16:creationId xmlns:a16="http://schemas.microsoft.com/office/drawing/2014/main" id="{8BE0B8AC-1A25-4E25-9CA3-BBB17884DD8E}"/>
            </a:ext>
          </a:extLst>
        </cdr:cNvPr>
        <cdr:cNvCxnSpPr>
          <a:stCxn xmlns:a="http://schemas.openxmlformats.org/drawingml/2006/main" id="4" idx="3"/>
        </cdr:cNvCxnSpPr>
      </cdr:nvCxnSpPr>
      <cdr:spPr>
        <a:xfrm xmlns:a="http://schemas.openxmlformats.org/drawingml/2006/main" flipV="1">
          <a:off x="3687452" y="4169653"/>
          <a:ext cx="823857" cy="26"/>
        </a:xfrm>
        <a:prstGeom xmlns:a="http://schemas.openxmlformats.org/drawingml/2006/main" prst="straightConnector1">
          <a:avLst/>
        </a:prstGeom>
        <a:ln xmlns:a="http://schemas.openxmlformats.org/drawingml/2006/main" w="57150">
          <a:solidFill>
            <a:srgbClr val="0033CC"/>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0.27417</cdr:x>
      <cdr:y>0.14435</cdr:y>
    </cdr:from>
    <cdr:to>
      <cdr:x>0.45326</cdr:x>
      <cdr:y>0.2362</cdr:y>
    </cdr:to>
    <cdr:sp macro="" textlink="">
      <cdr:nvSpPr>
        <cdr:cNvPr id="8" name="テキスト ボックス 1">
          <a:extLst xmlns:a="http://schemas.openxmlformats.org/drawingml/2006/main">
            <a:ext uri="{FF2B5EF4-FFF2-40B4-BE49-F238E27FC236}">
              <a16:creationId xmlns:a16="http://schemas.microsoft.com/office/drawing/2014/main" id="{DAB91428-DDA6-457A-A0C7-D31162A72FDF}"/>
            </a:ext>
          </a:extLst>
        </cdr:cNvPr>
        <cdr:cNvSpPr txBox="1"/>
      </cdr:nvSpPr>
      <cdr:spPr>
        <a:xfrm xmlns:a="http://schemas.openxmlformats.org/drawingml/2006/main">
          <a:off x="3087359" y="720614"/>
          <a:ext cx="2016682" cy="45853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2800" b="1" dirty="0">
              <a:ln>
                <a:solidFill>
                  <a:schemeClr val="tx1"/>
                </a:solidFill>
              </a:ln>
              <a:solidFill>
                <a:srgbClr val="FF0000"/>
              </a:solidFill>
            </a:rPr>
            <a:t>Competitor</a:t>
          </a:r>
          <a:endParaRPr lang="ja-JP" altLang="en-US" sz="2800" b="1" dirty="0">
            <a:ln>
              <a:solidFill>
                <a:schemeClr val="tx1"/>
              </a:solidFill>
            </a:ln>
            <a:solidFill>
              <a:srgbClr val="FF0000"/>
            </a:solidFill>
          </a:endParaRPr>
        </a:p>
      </cdr:txBody>
    </cdr:sp>
  </cdr:relSizeAnchor>
  <cdr:relSizeAnchor xmlns:cdr="http://schemas.openxmlformats.org/drawingml/2006/chartDrawing">
    <cdr:from>
      <cdr:x>0.52274</cdr:x>
      <cdr:y>0.40161</cdr:y>
    </cdr:from>
    <cdr:to>
      <cdr:x>0.62486</cdr:x>
      <cdr:y>0.5</cdr:y>
    </cdr:to>
    <cdr:sp macro="" textlink="">
      <cdr:nvSpPr>
        <cdr:cNvPr id="9" name="テキスト ボックス 1">
          <a:extLst xmlns:a="http://schemas.openxmlformats.org/drawingml/2006/main">
            <a:ext uri="{FF2B5EF4-FFF2-40B4-BE49-F238E27FC236}">
              <a16:creationId xmlns:a16="http://schemas.microsoft.com/office/drawing/2014/main" id="{85E5998C-36DD-47EF-8575-4EC07C43B6CF}"/>
            </a:ext>
          </a:extLst>
        </cdr:cNvPr>
        <cdr:cNvSpPr txBox="1"/>
      </cdr:nvSpPr>
      <cdr:spPr>
        <a:xfrm xmlns:a="http://schemas.openxmlformats.org/drawingml/2006/main">
          <a:off x="5886400" y="2004933"/>
          <a:ext cx="1150046" cy="4911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2800" b="1" dirty="0">
              <a:ln>
                <a:solidFill>
                  <a:schemeClr val="tx1"/>
                </a:solidFill>
              </a:ln>
              <a:solidFill>
                <a:srgbClr val="00B050"/>
              </a:solidFill>
            </a:rPr>
            <a:t>NRCB</a:t>
          </a:r>
          <a:endParaRPr lang="ja-JP" altLang="en-US" sz="2800" b="1" dirty="0">
            <a:ln>
              <a:solidFill>
                <a:schemeClr val="tx1"/>
              </a:solidFill>
            </a:ln>
            <a:solidFill>
              <a:srgbClr val="00B050"/>
            </a:solidFill>
          </a:endParaRPr>
        </a:p>
      </cdr:txBody>
    </cdr:sp>
  </cdr:relSizeAnchor>
  <cdr:relSizeAnchor xmlns:cdr="http://schemas.openxmlformats.org/drawingml/2006/chartDrawing">
    <cdr:from>
      <cdr:x>0.11303</cdr:x>
      <cdr:y>0.56381</cdr:y>
    </cdr:from>
    <cdr:to>
      <cdr:x>0.17183</cdr:x>
      <cdr:y>0.68046</cdr:y>
    </cdr:to>
    <cdr:pic>
      <cdr:nvPicPr>
        <cdr:cNvPr id="10" name="chart">
          <a:extLst xmlns:a="http://schemas.openxmlformats.org/drawingml/2006/main">
            <a:ext uri="{FF2B5EF4-FFF2-40B4-BE49-F238E27FC236}">
              <a16:creationId xmlns:a16="http://schemas.microsoft.com/office/drawing/2014/main" id="{01891457-D3DB-499A-B27D-A1515B482C7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BEBA8EAE-BF5A-486C-A8C5-ECC9F3942E4B}">
              <a14:imgProps xmlns:a14="http://schemas.microsoft.com/office/drawing/2010/main">
                <a14:imgLayer r:embed="rId4">
                  <a14:imgEffect>
                    <a14:backgroundRemoval t="0" b="100000" l="0" r="100000"/>
                  </a14:imgEffect>
                </a14:imgLayer>
              </a14:imgProps>
            </a:ext>
          </a:extLst>
        </a:blip>
        <a:stretch xmlns:a="http://schemas.openxmlformats.org/drawingml/2006/main">
          <a:fillRect/>
        </a:stretch>
      </cdr:blipFill>
      <cdr:spPr>
        <a:xfrm xmlns:a="http://schemas.openxmlformats.org/drawingml/2006/main">
          <a:off x="1378039" y="3016568"/>
          <a:ext cx="716912" cy="624116"/>
        </a:xfrm>
        <a:prstGeom xmlns:a="http://schemas.openxmlformats.org/drawingml/2006/main" prst="rect">
          <a:avLst/>
        </a:prstGeom>
      </cdr:spPr>
    </cdr:pic>
  </cdr:relSizeAnchor>
  <cdr:relSizeAnchor xmlns:cdr="http://schemas.openxmlformats.org/drawingml/2006/chartDrawing">
    <cdr:from>
      <cdr:x>0.16798</cdr:x>
      <cdr:y>0.62402</cdr:y>
    </cdr:from>
    <cdr:to>
      <cdr:x>0.2996</cdr:x>
      <cdr:y>0.62474</cdr:y>
    </cdr:to>
    <cdr:cxnSp macro="">
      <cdr:nvCxnSpPr>
        <cdr:cNvPr id="11" name="直線矢印コネクタ 10">
          <a:extLst xmlns:a="http://schemas.openxmlformats.org/drawingml/2006/main">
            <a:ext uri="{FF2B5EF4-FFF2-40B4-BE49-F238E27FC236}">
              <a16:creationId xmlns:a16="http://schemas.microsoft.com/office/drawing/2014/main" id="{3409119E-4A9C-4BD9-A77B-4AA3923B6AB9}"/>
            </a:ext>
          </a:extLst>
        </cdr:cNvPr>
        <cdr:cNvCxnSpPr/>
      </cdr:nvCxnSpPr>
      <cdr:spPr>
        <a:xfrm xmlns:a="http://schemas.openxmlformats.org/drawingml/2006/main" flipV="1">
          <a:off x="1562204" y="3789953"/>
          <a:ext cx="1224000" cy="4408"/>
        </a:xfrm>
        <a:prstGeom xmlns:a="http://schemas.openxmlformats.org/drawingml/2006/main" prst="straightConnector1">
          <a:avLst/>
        </a:prstGeom>
        <a:ln xmlns:a="http://schemas.openxmlformats.org/drawingml/2006/main" w="57150">
          <a:solidFill>
            <a:srgbClr val="FF7C80"/>
          </a:solidFill>
          <a:prstDash val="sysDot"/>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0.2983</cdr:x>
      <cdr:y>0.62</cdr:y>
    </cdr:from>
    <cdr:to>
      <cdr:x>0.30012</cdr:x>
      <cdr:y>0.77085</cdr:y>
    </cdr:to>
    <cdr:cxnSp macro="">
      <cdr:nvCxnSpPr>
        <cdr:cNvPr id="12" name="直線矢印コネクタ 11">
          <a:extLst xmlns:a="http://schemas.openxmlformats.org/drawingml/2006/main">
            <a:ext uri="{FF2B5EF4-FFF2-40B4-BE49-F238E27FC236}">
              <a16:creationId xmlns:a16="http://schemas.microsoft.com/office/drawing/2014/main" id="{1ACCF2AB-D468-4A24-9B7C-56CC4B49CBB5}"/>
            </a:ext>
          </a:extLst>
        </cdr:cNvPr>
        <cdr:cNvCxnSpPr>
          <a:endCxn xmlns:a="http://schemas.openxmlformats.org/drawingml/2006/main" id="4" idx="0"/>
        </cdr:cNvCxnSpPr>
      </cdr:nvCxnSpPr>
      <cdr:spPr>
        <a:xfrm xmlns:a="http://schemas.openxmlformats.org/drawingml/2006/main" flipH="1">
          <a:off x="3636830" y="3317203"/>
          <a:ext cx="22233" cy="807075"/>
        </a:xfrm>
        <a:prstGeom xmlns:a="http://schemas.openxmlformats.org/drawingml/2006/main" prst="straightConnector1">
          <a:avLst/>
        </a:prstGeom>
        <a:ln xmlns:a="http://schemas.openxmlformats.org/drawingml/2006/main" w="57150">
          <a:solidFill>
            <a:srgbClr val="FF7C80"/>
          </a:solidFill>
          <a:prstDash val="sysDot"/>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F808E0-96E2-44AF-B688-EE3288F2DFBF}" type="datetimeFigureOut">
              <a:rPr lang="en-US" smtClean="0"/>
              <a:t>8/29/2024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EC7C8B-C410-4910-8BE9-EC9619758AD4}" type="slidenum">
              <a:rPr lang="en-US" smtClean="0"/>
              <a:t>‹#›</a:t>
            </a:fld>
            <a:endParaRPr lang="en-US"/>
          </a:p>
        </p:txBody>
      </p:sp>
    </p:spTree>
    <p:extLst>
      <p:ext uri="{BB962C8B-B14F-4D97-AF65-F5344CB8AC3E}">
        <p14:creationId xmlns:p14="http://schemas.microsoft.com/office/powerpoint/2010/main" val="392484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Noritz started out as a water heating company our focus has always been providing the best, most comfortable and reliable DHW products on the market. We have taken all of that technology and experience and put it into our combi boiler to provide the best of both worlds in one product: the NRCB. It features Simultaneous operation of heating &amp; DHW: no other product offers that. Because we were a water heating company first, the NRCB has the same level of temp control and stability you’re used to with our DHW tankless products. Finally, the NRCB offers the same DHW flow rate capability as a similar </a:t>
            </a:r>
            <a:r>
              <a:rPr lang="en-US" dirty="0" err="1"/>
              <a:t>btu</a:t>
            </a:r>
            <a:r>
              <a:rPr lang="en-US" dirty="0"/>
              <a:t> tankless water heater: something our competition can’t do. </a:t>
            </a:r>
          </a:p>
        </p:txBody>
      </p:sp>
      <p:sp>
        <p:nvSpPr>
          <p:cNvPr id="4" name="Slide Number Placeholder 3"/>
          <p:cNvSpPr>
            <a:spLocks noGrp="1"/>
          </p:cNvSpPr>
          <p:nvPr>
            <p:ph type="sldNum" sz="quarter" idx="5"/>
          </p:nvPr>
        </p:nvSpPr>
        <p:spPr/>
        <p:txBody>
          <a:bodyPr/>
          <a:lstStyle/>
          <a:p>
            <a:fld id="{C4EC7C8B-C410-4910-8BE9-EC9619758AD4}" type="slidenum">
              <a:rPr lang="en-US" smtClean="0"/>
              <a:t>4</a:t>
            </a:fld>
            <a:endParaRPr lang="en-US"/>
          </a:p>
        </p:txBody>
      </p:sp>
    </p:spTree>
    <p:extLst>
      <p:ext uri="{BB962C8B-B14F-4D97-AF65-F5344CB8AC3E}">
        <p14:creationId xmlns:p14="http://schemas.microsoft.com/office/powerpoint/2010/main" val="403098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 simple representation of the 3-way valve in competitors' products. Note that it can only move between heating and DHW positions meaning you can only have one or the other operating at a time.</a:t>
            </a:r>
          </a:p>
        </p:txBody>
      </p:sp>
      <p:sp>
        <p:nvSpPr>
          <p:cNvPr id="4" name="Slide Number Placeholder 3"/>
          <p:cNvSpPr>
            <a:spLocks noGrp="1"/>
          </p:cNvSpPr>
          <p:nvPr>
            <p:ph type="sldNum" sz="quarter" idx="5"/>
          </p:nvPr>
        </p:nvSpPr>
        <p:spPr/>
        <p:txBody>
          <a:bodyPr/>
          <a:lstStyle/>
          <a:p>
            <a:fld id="{C4EC7C8B-C410-4910-8BE9-EC9619758AD4}" type="slidenum">
              <a:rPr lang="en-US" smtClean="0"/>
              <a:t>5</a:t>
            </a:fld>
            <a:endParaRPr lang="en-US"/>
          </a:p>
        </p:txBody>
      </p:sp>
    </p:spTree>
    <p:extLst>
      <p:ext uri="{BB962C8B-B14F-4D97-AF65-F5344CB8AC3E}">
        <p14:creationId xmlns:p14="http://schemas.microsoft.com/office/powerpoint/2010/main" val="1317983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take a look at the VARIABLE 3-way valve in the NRCB. No longer does the customer have to make the sacrifice of having either heating or DHW, they can have both at the same time! Now, keep in mind the heating set temp does need to be at least 30 degrees above the DHW set temp for simultaneous operation to work. You couldn’t have a DHW temp of 120 and a heating temp of 110 and have simultaneous work. Luckily we have a feature that’s called expanding simultaneous operation that will allow the unit to raise the heating set temp up to 30 degrees above it’s normal set temp to allow for simultaneous to work. This is done by turning on dipswitch #2 on the circuit board. However you the installer needs to be aware of the heating systems temperature limitations and make sure it can handle a 30 increase in temp without damaging anything.</a:t>
            </a:r>
          </a:p>
        </p:txBody>
      </p:sp>
      <p:sp>
        <p:nvSpPr>
          <p:cNvPr id="4" name="Slide Number Placeholder 3"/>
          <p:cNvSpPr>
            <a:spLocks noGrp="1"/>
          </p:cNvSpPr>
          <p:nvPr>
            <p:ph type="sldNum" sz="quarter" idx="5"/>
          </p:nvPr>
        </p:nvSpPr>
        <p:spPr/>
        <p:txBody>
          <a:bodyPr/>
          <a:lstStyle/>
          <a:p>
            <a:fld id="{C4EC7C8B-C410-4910-8BE9-EC9619758AD4}" type="slidenum">
              <a:rPr lang="en-US" smtClean="0"/>
              <a:t>6</a:t>
            </a:fld>
            <a:endParaRPr lang="en-US"/>
          </a:p>
        </p:txBody>
      </p:sp>
    </p:spTree>
    <p:extLst>
      <p:ext uri="{BB962C8B-B14F-4D97-AF65-F5344CB8AC3E}">
        <p14:creationId xmlns:p14="http://schemas.microsoft.com/office/powerpoint/2010/main" val="700925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how quickly the NRCB gets to temp as compared to a competitor's product. In this example the heating side is not in operation and a DHW faucet of 2gpm is opened with a set temp of 120.</a:t>
            </a:r>
          </a:p>
        </p:txBody>
      </p:sp>
      <p:sp>
        <p:nvSpPr>
          <p:cNvPr id="4" name="Slide Number Placeholder 3"/>
          <p:cNvSpPr>
            <a:spLocks noGrp="1"/>
          </p:cNvSpPr>
          <p:nvPr>
            <p:ph type="sldNum" sz="quarter" idx="5"/>
          </p:nvPr>
        </p:nvSpPr>
        <p:spPr/>
        <p:txBody>
          <a:bodyPr/>
          <a:lstStyle/>
          <a:p>
            <a:fld id="{C4EC7C8B-C410-4910-8BE9-EC9619758AD4}" type="slidenum">
              <a:rPr lang="en-US" smtClean="0"/>
              <a:t>7</a:t>
            </a:fld>
            <a:endParaRPr lang="en-US"/>
          </a:p>
        </p:txBody>
      </p:sp>
    </p:spTree>
    <p:extLst>
      <p:ext uri="{BB962C8B-B14F-4D97-AF65-F5344CB8AC3E}">
        <p14:creationId xmlns:p14="http://schemas.microsoft.com/office/powerpoint/2010/main" val="3493083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this a step further. In this example the heating system is running and set to 180 F, the highest temp possible. While the unit’s are running a DHW demand of 2gpm is created and once again the temp is set to 120. When the fixture is opened the competitor races to 120…. And well beyond!! It reaches 150 F before it realizes that it’s way too hot and starts to lower the output temp.. But it still maintains over 140 F for more than 30 seconds! That’s why the competitor requires an additional external mixing valve.</a:t>
            </a:r>
          </a:p>
        </p:txBody>
      </p:sp>
      <p:sp>
        <p:nvSpPr>
          <p:cNvPr id="4" name="Slide Number Placeholder 3"/>
          <p:cNvSpPr>
            <a:spLocks noGrp="1"/>
          </p:cNvSpPr>
          <p:nvPr>
            <p:ph type="sldNum" sz="quarter" idx="5"/>
          </p:nvPr>
        </p:nvSpPr>
        <p:spPr/>
        <p:txBody>
          <a:bodyPr/>
          <a:lstStyle/>
          <a:p>
            <a:fld id="{C4EC7C8B-C410-4910-8BE9-EC9619758AD4}" type="slidenum">
              <a:rPr lang="en-US" smtClean="0"/>
              <a:t>8</a:t>
            </a:fld>
            <a:endParaRPr lang="en-US"/>
          </a:p>
        </p:txBody>
      </p:sp>
    </p:spTree>
    <p:extLst>
      <p:ext uri="{BB962C8B-B14F-4D97-AF65-F5344CB8AC3E}">
        <p14:creationId xmlns:p14="http://schemas.microsoft.com/office/powerpoint/2010/main" val="3992116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8/29/2024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8/29/2024</a:t>
            </a:fld>
            <a:endParaRPr lang="en-US" dirty="0"/>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86002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8/29/2024</a:t>
            </a:fld>
            <a:endParaRPr lang="en-US" dirty="0"/>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0551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8/29/2024</a:t>
            </a:fld>
            <a:endParaRPr lang="en-US" dirty="0"/>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4442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8/29/2024</a:t>
            </a:fld>
            <a:endParaRPr lang="en-US" dirty="0"/>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4767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8/29/2024</a:t>
            </a:fld>
            <a:endParaRPr lang="en-US" dirty="0"/>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415693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8/29/2024</a:t>
            </a:fld>
            <a:endParaRPr lang="en-US" dirty="0"/>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83473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8/29/2024</a:t>
            </a:fld>
            <a:endParaRPr lang="en-US" dirty="0"/>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9620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8/29/2024</a:t>
            </a:fld>
            <a:endParaRPr lang="en-US" dirty="0"/>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6947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8/29/2024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74668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8/29/2024</a:t>
            </a:fld>
            <a:endParaRPr lang="en-US" dirty="0"/>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414490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8/29/2024</a:t>
            </a:fld>
            <a:endParaRPr lang="en-US" dirty="0"/>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dirty="0"/>
          </a:p>
        </p:txBody>
      </p:sp>
    </p:spTree>
    <p:extLst>
      <p:ext uri="{BB962C8B-B14F-4D97-AF65-F5344CB8AC3E}">
        <p14:creationId xmlns:p14="http://schemas.microsoft.com/office/powerpoint/2010/main" val="4888068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87" r:id="rId6"/>
    <p:sldLayoutId id="2147483783" r:id="rId7"/>
    <p:sldLayoutId id="2147483784" r:id="rId8"/>
    <p:sldLayoutId id="2147483785" r:id="rId9"/>
    <p:sldLayoutId id="2147483786" r:id="rId10"/>
    <p:sldLayoutId id="21474837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33.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diagramColors" Target="../diagrams/colors1.xml"/><Relationship Id="rId12" Type="http://schemas.openxmlformats.org/officeDocument/2006/relationships/image" Target="../media/image9.svg"/><Relationship Id="rId2" Type="http://schemas.openxmlformats.org/officeDocument/2006/relationships/notesSlide" Target="../notesSlides/notesSlide1.xml"/><Relationship Id="rId16"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diagramQuickStyle" Target="../diagrams/quickStyle1.xml"/><Relationship Id="rId11" Type="http://schemas.openxmlformats.org/officeDocument/2006/relationships/image" Target="../media/image8.png"/><Relationship Id="rId5" Type="http://schemas.openxmlformats.org/officeDocument/2006/relationships/diagramLayout" Target="../diagrams/layout1.xml"/><Relationship Id="rId1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diagramData" Target="../diagrams/data1.xml"/><Relationship Id="rId9" Type="http://schemas.openxmlformats.org/officeDocument/2006/relationships/image" Target="../media/image6.png"/><Relationship Id="rId1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90" y="2460610"/>
            <a:ext cx="3932237" cy="1600200"/>
          </a:xfrm>
          <a:noFill/>
        </p:spPr>
        <p:txBody>
          <a:bodyPr>
            <a:normAutofit/>
          </a:bodyPr>
          <a:lstStyle/>
          <a:p>
            <a:r>
              <a:rPr lang="en-US" sz="5400" dirty="0">
                <a:solidFill>
                  <a:schemeClr val="bg1"/>
                </a:solidFill>
                <a:latin typeface="Franklin Gothic Demi"/>
              </a:rPr>
              <a:t>NRCB OVERVIEW</a:t>
            </a:r>
          </a:p>
        </p:txBody>
      </p:sp>
      <p:sp>
        <p:nvSpPr>
          <p:cNvPr id="3" name="Subtitle 2"/>
          <p:cNvSpPr>
            <a:spLocks noGrp="1"/>
          </p:cNvSpPr>
          <p:nvPr>
            <p:ph type="body" sz="half" idx="2"/>
          </p:nvPr>
        </p:nvSpPr>
        <p:spPr>
          <a:xfrm>
            <a:off x="762997" y="4527697"/>
            <a:ext cx="3517095" cy="952407"/>
          </a:xfrm>
        </p:spPr>
        <p:txBody>
          <a:bodyPr vert="horz" lIns="91440" tIns="45720" rIns="91440" bIns="45720" rtlCol="0" anchor="t">
            <a:normAutofit/>
          </a:bodyPr>
          <a:lstStyle/>
          <a:p>
            <a:pPr algn="l"/>
            <a:r>
              <a:rPr lang="en-US" sz="1800" dirty="0">
                <a:solidFill>
                  <a:schemeClr val="bg1"/>
                </a:solidFill>
                <a:latin typeface="Franklin Gothic Book"/>
                <a:cs typeface="Calibri"/>
              </a:rPr>
              <a:t>Introduction to the NRCB</a:t>
            </a:r>
            <a:endParaRPr lang="en-US" sz="1800" dirty="0">
              <a:solidFill>
                <a:schemeClr val="bg1"/>
              </a:solidFill>
              <a:latin typeface="Franklin Gothic Book"/>
            </a:endParaRPr>
          </a:p>
        </p:txBody>
      </p:sp>
      <p:pic>
        <p:nvPicPr>
          <p:cNvPr id="4" name="Picture 4" descr="A close up of a logo&#10;&#10;Description generated with very high confidence">
            <a:extLst>
              <a:ext uri="{FF2B5EF4-FFF2-40B4-BE49-F238E27FC236}">
                <a16:creationId xmlns:a16="http://schemas.microsoft.com/office/drawing/2014/main" id="{987EB8CF-E83B-4EBC-A079-0F8ED5F31D35}"/>
              </a:ext>
            </a:extLst>
          </p:cNvPr>
          <p:cNvPicPr>
            <a:picLocks noChangeAspect="1"/>
          </p:cNvPicPr>
          <p:nvPr/>
        </p:nvPicPr>
        <p:blipFill>
          <a:blip r:embed="rId2"/>
          <a:stretch>
            <a:fillRect/>
          </a:stretch>
        </p:blipFill>
        <p:spPr>
          <a:xfrm>
            <a:off x="626652" y="1271564"/>
            <a:ext cx="2063834" cy="1589948"/>
          </a:xfrm>
          <a:prstGeom prst="rect">
            <a:avLst/>
          </a:prstGeom>
        </p:spPr>
      </p:pic>
      <p:cxnSp>
        <p:nvCxnSpPr>
          <p:cNvPr id="5" name="Straight Arrow Connector 4">
            <a:extLst>
              <a:ext uri="{FF2B5EF4-FFF2-40B4-BE49-F238E27FC236}">
                <a16:creationId xmlns:a16="http://schemas.microsoft.com/office/drawing/2014/main" id="{0BB3C590-9EEE-4731-BA5A-D7BF2E23DCC7}"/>
              </a:ext>
            </a:extLst>
          </p:cNvPr>
          <p:cNvCxnSpPr>
            <a:cxnSpLocks/>
          </p:cNvCxnSpPr>
          <p:nvPr/>
        </p:nvCxnSpPr>
        <p:spPr>
          <a:xfrm flipV="1">
            <a:off x="765544" y="4203403"/>
            <a:ext cx="3747975" cy="8861"/>
          </a:xfrm>
          <a:prstGeom prst="straightConnector1">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76B185D-5161-4F37-9213-45C1C01B76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420" y="174502"/>
            <a:ext cx="9065308" cy="6858000"/>
          </a:xfrm>
          <a:prstGeom prst="rect">
            <a:avLst/>
          </a:prstGeom>
        </p:spPr>
      </p:pic>
    </p:spTree>
    <p:extLst>
      <p:ext uri="{BB962C8B-B14F-4D97-AF65-F5344CB8AC3E}">
        <p14:creationId xmlns:p14="http://schemas.microsoft.com/office/powerpoint/2010/main" val="40061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50BC9-FB75-4D28-95E9-62968DA3EA5A}"/>
              </a:ext>
            </a:extLst>
          </p:cNvPr>
          <p:cNvSpPr>
            <a:spLocks noGrp="1"/>
          </p:cNvSpPr>
          <p:nvPr>
            <p:ph type="title"/>
          </p:nvPr>
        </p:nvSpPr>
        <p:spPr/>
        <p:txBody>
          <a:bodyPr vert="horz" lIns="91440" tIns="45720" rIns="91440" bIns="45720" rtlCol="0" anchor="ctr">
            <a:normAutofit/>
          </a:bodyPr>
          <a:lstStyle/>
          <a:p>
            <a:pPr algn="ctr"/>
            <a:r>
              <a:rPr lang="en-US" dirty="0">
                <a:solidFill>
                  <a:schemeClr val="bg1"/>
                </a:solidFill>
                <a:latin typeface="Franklin Gothic Demi"/>
                <a:cs typeface="Calibri Light" panose="020F0302020204030204"/>
              </a:rPr>
              <a:t>INSTALLATION</a:t>
            </a:r>
          </a:p>
        </p:txBody>
      </p:sp>
      <p:pic>
        <p:nvPicPr>
          <p:cNvPr id="7" name="Picture 14" descr="A close up of a logo&#10;&#10;Description generated with very high confidence">
            <a:extLst>
              <a:ext uri="{FF2B5EF4-FFF2-40B4-BE49-F238E27FC236}">
                <a16:creationId xmlns:a16="http://schemas.microsoft.com/office/drawing/2014/main" id="{09DB4E0F-F877-42EC-9040-F3AC1263375A}"/>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3" name="Straight Arrow Connector 2">
            <a:extLst>
              <a:ext uri="{FF2B5EF4-FFF2-40B4-BE49-F238E27FC236}">
                <a16:creationId xmlns:a16="http://schemas.microsoft.com/office/drawing/2014/main" id="{5FDDEAA0-0C8D-0416-6863-B08B2E738F33}"/>
              </a:ext>
            </a:extLst>
          </p:cNvPr>
          <p:cNvCxnSpPr>
            <a:cxnSpLocks/>
          </p:cNvCxnSpPr>
          <p:nvPr/>
        </p:nvCxnSpPr>
        <p:spPr>
          <a:xfrm flipV="1">
            <a:off x="3085969" y="3638164"/>
            <a:ext cx="6007362" cy="8861"/>
          </a:xfrm>
          <a:prstGeom prst="straightConnector1">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83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D38BE5-237B-404D-8F23-8C6C73CD38AC}"/>
              </a:ext>
            </a:extLst>
          </p:cNvPr>
          <p:cNvSpPr/>
          <p:nvPr/>
        </p:nvSpPr>
        <p:spPr>
          <a:xfrm>
            <a:off x="-719" y="-3178"/>
            <a:ext cx="4393546" cy="686117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39F0AC-0F0F-401C-B250-DBC0EFBE1A4B}"/>
              </a:ext>
            </a:extLst>
          </p:cNvPr>
          <p:cNvSpPr>
            <a:spLocks noGrp="1"/>
          </p:cNvSpPr>
          <p:nvPr>
            <p:ph type="title"/>
          </p:nvPr>
        </p:nvSpPr>
        <p:spPr>
          <a:xfrm>
            <a:off x="0" y="2616200"/>
            <a:ext cx="4392827" cy="1600200"/>
          </a:xfrm>
        </p:spPr>
        <p:txBody>
          <a:bodyPr vert="horz" lIns="91440" tIns="45720" rIns="91440" bIns="45720" rtlCol="0" anchor="ctr">
            <a:normAutofit/>
          </a:bodyPr>
          <a:lstStyle/>
          <a:p>
            <a:pPr algn="ctr"/>
            <a:r>
              <a:rPr lang="en-US" sz="4400" dirty="0">
                <a:solidFill>
                  <a:schemeClr val="bg1"/>
                </a:solidFill>
                <a:latin typeface="Franklin Gothic Demi"/>
                <a:cs typeface="Calibri Light"/>
              </a:rPr>
              <a:t>MOUNTING</a:t>
            </a:r>
            <a:br>
              <a:rPr lang="en-US" sz="4400" dirty="0">
                <a:solidFill>
                  <a:schemeClr val="bg1"/>
                </a:solidFill>
                <a:latin typeface="Franklin Gothic Demi"/>
                <a:cs typeface="Calibri Light"/>
              </a:rPr>
            </a:br>
            <a:r>
              <a:rPr lang="en-US" sz="4400" dirty="0">
                <a:solidFill>
                  <a:schemeClr val="bg1"/>
                </a:solidFill>
                <a:latin typeface="Franklin Gothic Demi"/>
                <a:cs typeface="Calibri Light"/>
              </a:rPr>
              <a:t>BRACKET</a:t>
            </a:r>
          </a:p>
        </p:txBody>
      </p:sp>
      <p:pic>
        <p:nvPicPr>
          <p:cNvPr id="8" name="Picture 14" descr="A close up of a logo&#10;&#10;Description generated with very high confidence">
            <a:extLst>
              <a:ext uri="{FF2B5EF4-FFF2-40B4-BE49-F238E27FC236}">
                <a16:creationId xmlns:a16="http://schemas.microsoft.com/office/drawing/2014/main" id="{E522DF53-502B-4941-81E7-23FCDF1ABE63}"/>
              </a:ext>
            </a:extLst>
          </p:cNvPr>
          <p:cNvPicPr>
            <a:picLocks noChangeAspect="1"/>
          </p:cNvPicPr>
          <p:nvPr/>
        </p:nvPicPr>
        <p:blipFill>
          <a:blip r:embed="rId2"/>
          <a:stretch>
            <a:fillRect/>
          </a:stretch>
        </p:blipFill>
        <p:spPr>
          <a:xfrm>
            <a:off x="710910" y="5305829"/>
            <a:ext cx="1154878" cy="893867"/>
          </a:xfrm>
          <a:prstGeom prst="rect">
            <a:avLst/>
          </a:prstGeom>
        </p:spPr>
      </p:pic>
      <p:pic>
        <p:nvPicPr>
          <p:cNvPr id="3" name="Picture 2">
            <a:extLst>
              <a:ext uri="{FF2B5EF4-FFF2-40B4-BE49-F238E27FC236}">
                <a16:creationId xmlns:a16="http://schemas.microsoft.com/office/drawing/2014/main" id="{0F192051-5585-45AF-BAE6-2D3EEDC486DA}"/>
              </a:ext>
            </a:extLst>
          </p:cNvPr>
          <p:cNvPicPr>
            <a:picLocks noChangeAspect="1"/>
          </p:cNvPicPr>
          <p:nvPr/>
        </p:nvPicPr>
        <p:blipFill>
          <a:blip r:embed="rId3"/>
          <a:stretch>
            <a:fillRect/>
          </a:stretch>
        </p:blipFill>
        <p:spPr>
          <a:xfrm>
            <a:off x="4593196" y="218064"/>
            <a:ext cx="2192699" cy="2323034"/>
          </a:xfrm>
          <a:prstGeom prst="rect">
            <a:avLst/>
          </a:prstGeom>
        </p:spPr>
      </p:pic>
      <p:pic>
        <p:nvPicPr>
          <p:cNvPr id="5" name="Picture 4">
            <a:extLst>
              <a:ext uri="{FF2B5EF4-FFF2-40B4-BE49-F238E27FC236}">
                <a16:creationId xmlns:a16="http://schemas.microsoft.com/office/drawing/2014/main" id="{7691DF18-94A9-42E7-95C7-028BDE23F8AD}"/>
              </a:ext>
            </a:extLst>
          </p:cNvPr>
          <p:cNvPicPr>
            <a:picLocks noChangeAspect="1"/>
          </p:cNvPicPr>
          <p:nvPr/>
        </p:nvPicPr>
        <p:blipFill>
          <a:blip r:embed="rId4"/>
          <a:stretch>
            <a:fillRect/>
          </a:stretch>
        </p:blipFill>
        <p:spPr>
          <a:xfrm>
            <a:off x="4471113" y="2541098"/>
            <a:ext cx="5006162" cy="2207090"/>
          </a:xfrm>
          <a:prstGeom prst="rect">
            <a:avLst/>
          </a:prstGeom>
        </p:spPr>
      </p:pic>
      <p:pic>
        <p:nvPicPr>
          <p:cNvPr id="7" name="Picture 6">
            <a:extLst>
              <a:ext uri="{FF2B5EF4-FFF2-40B4-BE49-F238E27FC236}">
                <a16:creationId xmlns:a16="http://schemas.microsoft.com/office/drawing/2014/main" id="{07EBA4F6-28FE-42CF-AF45-B0B62D39F121}"/>
              </a:ext>
            </a:extLst>
          </p:cNvPr>
          <p:cNvPicPr>
            <a:picLocks noChangeAspect="1"/>
          </p:cNvPicPr>
          <p:nvPr/>
        </p:nvPicPr>
        <p:blipFill>
          <a:blip r:embed="rId5"/>
          <a:stretch>
            <a:fillRect/>
          </a:stretch>
        </p:blipFill>
        <p:spPr>
          <a:xfrm>
            <a:off x="4593196" y="4748188"/>
            <a:ext cx="3592452" cy="1927463"/>
          </a:xfrm>
          <a:prstGeom prst="rect">
            <a:avLst/>
          </a:prstGeom>
        </p:spPr>
      </p:pic>
      <p:sp>
        <p:nvSpPr>
          <p:cNvPr id="9" name="Title 1">
            <a:extLst>
              <a:ext uri="{FF2B5EF4-FFF2-40B4-BE49-F238E27FC236}">
                <a16:creationId xmlns:a16="http://schemas.microsoft.com/office/drawing/2014/main" id="{02BE1D15-DD05-4163-B1E4-714879884B43}"/>
              </a:ext>
            </a:extLst>
          </p:cNvPr>
          <p:cNvSpPr txBox="1">
            <a:spLocks/>
          </p:cNvSpPr>
          <p:nvPr/>
        </p:nvSpPr>
        <p:spPr>
          <a:xfrm>
            <a:off x="7599621" y="1014164"/>
            <a:ext cx="3932237" cy="7308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tx1">
                    <a:lumMod val="85000"/>
                    <a:lumOff val="15000"/>
                  </a:schemeClr>
                </a:solidFill>
                <a:latin typeface="Franklin Gothic Demi"/>
                <a:cs typeface="Calibri Light"/>
              </a:rPr>
              <a:t>1. Mount the Bracket</a:t>
            </a:r>
          </a:p>
        </p:txBody>
      </p:sp>
      <p:sp>
        <p:nvSpPr>
          <p:cNvPr id="10" name="Title 1">
            <a:extLst>
              <a:ext uri="{FF2B5EF4-FFF2-40B4-BE49-F238E27FC236}">
                <a16:creationId xmlns:a16="http://schemas.microsoft.com/office/drawing/2014/main" id="{7A99E9E2-C5DE-4175-B949-FC724A4A2418}"/>
              </a:ext>
            </a:extLst>
          </p:cNvPr>
          <p:cNvSpPr txBox="1">
            <a:spLocks/>
          </p:cNvSpPr>
          <p:nvPr/>
        </p:nvSpPr>
        <p:spPr>
          <a:xfrm>
            <a:off x="8808523" y="3595592"/>
            <a:ext cx="3383477" cy="7308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tx1">
                    <a:lumMod val="85000"/>
                    <a:lumOff val="15000"/>
                  </a:schemeClr>
                </a:solidFill>
                <a:latin typeface="Franklin Gothic Demi"/>
                <a:cs typeface="Calibri Light"/>
              </a:rPr>
              <a:t>2. Hang the Heater</a:t>
            </a:r>
          </a:p>
        </p:txBody>
      </p:sp>
      <p:sp>
        <p:nvSpPr>
          <p:cNvPr id="11" name="Title 1">
            <a:extLst>
              <a:ext uri="{FF2B5EF4-FFF2-40B4-BE49-F238E27FC236}">
                <a16:creationId xmlns:a16="http://schemas.microsoft.com/office/drawing/2014/main" id="{066E3B53-8BFD-4FD7-A141-844BBAF165DF}"/>
              </a:ext>
            </a:extLst>
          </p:cNvPr>
          <p:cNvSpPr txBox="1">
            <a:spLocks/>
          </p:cNvSpPr>
          <p:nvPr/>
        </p:nvSpPr>
        <p:spPr>
          <a:xfrm>
            <a:off x="8307731" y="5387345"/>
            <a:ext cx="3592452" cy="7308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tx1">
                    <a:lumMod val="85000"/>
                    <a:lumOff val="15000"/>
                  </a:schemeClr>
                </a:solidFill>
                <a:latin typeface="Franklin Gothic Demi"/>
                <a:cs typeface="Calibri Light"/>
              </a:rPr>
              <a:t>3. Secure the Heater</a:t>
            </a:r>
          </a:p>
        </p:txBody>
      </p:sp>
    </p:spTree>
    <p:extLst>
      <p:ext uri="{BB962C8B-B14F-4D97-AF65-F5344CB8AC3E}">
        <p14:creationId xmlns:p14="http://schemas.microsoft.com/office/powerpoint/2010/main" val="394724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D38BE5-237B-404D-8F23-8C6C73CD38AC}"/>
              </a:ext>
            </a:extLst>
          </p:cNvPr>
          <p:cNvSpPr/>
          <p:nvPr/>
        </p:nvSpPr>
        <p:spPr>
          <a:xfrm>
            <a:off x="-719" y="-3178"/>
            <a:ext cx="4393546" cy="686117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39F0AC-0F0F-401C-B250-DBC0EFBE1A4B}"/>
              </a:ext>
            </a:extLst>
          </p:cNvPr>
          <p:cNvSpPr>
            <a:spLocks noGrp="1"/>
          </p:cNvSpPr>
          <p:nvPr>
            <p:ph type="title"/>
          </p:nvPr>
        </p:nvSpPr>
        <p:spPr>
          <a:xfrm>
            <a:off x="0" y="2616200"/>
            <a:ext cx="4392827" cy="1600200"/>
          </a:xfrm>
        </p:spPr>
        <p:txBody>
          <a:bodyPr vert="horz" lIns="91440" tIns="45720" rIns="91440" bIns="45720" rtlCol="0" anchor="ctr">
            <a:normAutofit/>
          </a:bodyPr>
          <a:lstStyle/>
          <a:p>
            <a:pPr algn="ctr"/>
            <a:r>
              <a:rPr lang="en-US" sz="4400" dirty="0">
                <a:solidFill>
                  <a:schemeClr val="bg1"/>
                </a:solidFill>
                <a:latin typeface="Franklin Gothic Demi"/>
                <a:cs typeface="Calibri Light"/>
              </a:rPr>
              <a:t>VENTING</a:t>
            </a:r>
          </a:p>
        </p:txBody>
      </p:sp>
      <p:pic>
        <p:nvPicPr>
          <p:cNvPr id="8" name="Picture 14" descr="A close up of a logo&#10;&#10;Description generated with very high confidence">
            <a:extLst>
              <a:ext uri="{FF2B5EF4-FFF2-40B4-BE49-F238E27FC236}">
                <a16:creationId xmlns:a16="http://schemas.microsoft.com/office/drawing/2014/main" id="{E522DF53-502B-4941-81E7-23FCDF1ABE63}"/>
              </a:ext>
            </a:extLst>
          </p:cNvPr>
          <p:cNvPicPr>
            <a:picLocks noChangeAspect="1"/>
          </p:cNvPicPr>
          <p:nvPr/>
        </p:nvPicPr>
        <p:blipFill>
          <a:blip r:embed="rId2"/>
          <a:stretch>
            <a:fillRect/>
          </a:stretch>
        </p:blipFill>
        <p:spPr>
          <a:xfrm>
            <a:off x="710910" y="5305829"/>
            <a:ext cx="1154878" cy="893867"/>
          </a:xfrm>
          <a:prstGeom prst="rect">
            <a:avLst/>
          </a:prstGeom>
        </p:spPr>
      </p:pic>
      <p:pic>
        <p:nvPicPr>
          <p:cNvPr id="26" name="Picture 25">
            <a:extLst>
              <a:ext uri="{FF2B5EF4-FFF2-40B4-BE49-F238E27FC236}">
                <a16:creationId xmlns:a16="http://schemas.microsoft.com/office/drawing/2014/main" id="{E5E112B7-6830-4010-8B70-89293B234F72}"/>
              </a:ext>
            </a:extLst>
          </p:cNvPr>
          <p:cNvPicPr>
            <a:picLocks noChangeAspect="1"/>
          </p:cNvPicPr>
          <p:nvPr/>
        </p:nvPicPr>
        <p:blipFill rotWithShape="1">
          <a:blip r:embed="rId3"/>
          <a:srcRect r="49339"/>
          <a:stretch/>
        </p:blipFill>
        <p:spPr>
          <a:xfrm rot="10800000">
            <a:off x="5364861" y="-3178"/>
            <a:ext cx="5636585" cy="4127350"/>
          </a:xfrm>
          <a:prstGeom prst="rect">
            <a:avLst/>
          </a:prstGeom>
        </p:spPr>
      </p:pic>
      <p:sp>
        <p:nvSpPr>
          <p:cNvPr id="27" name="Rectangle 26">
            <a:extLst>
              <a:ext uri="{FF2B5EF4-FFF2-40B4-BE49-F238E27FC236}">
                <a16:creationId xmlns:a16="http://schemas.microsoft.com/office/drawing/2014/main" id="{51D442EE-10C0-403F-93A5-0A35B0FBA229}"/>
              </a:ext>
            </a:extLst>
          </p:cNvPr>
          <p:cNvSpPr/>
          <p:nvPr/>
        </p:nvSpPr>
        <p:spPr>
          <a:xfrm>
            <a:off x="9079934" y="2313915"/>
            <a:ext cx="1411705" cy="59951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Pressure Relief Valve</a:t>
            </a:r>
          </a:p>
        </p:txBody>
      </p:sp>
      <p:cxnSp>
        <p:nvCxnSpPr>
          <p:cNvPr id="28" name="Straight Connector 27">
            <a:extLst>
              <a:ext uri="{FF2B5EF4-FFF2-40B4-BE49-F238E27FC236}">
                <a16:creationId xmlns:a16="http://schemas.microsoft.com/office/drawing/2014/main" id="{67CEE025-7285-48C7-8D90-AF8E92A1F93F}"/>
              </a:ext>
            </a:extLst>
          </p:cNvPr>
          <p:cNvCxnSpPr>
            <a:cxnSpLocks/>
            <a:stCxn id="27" idx="0"/>
          </p:cNvCxnSpPr>
          <p:nvPr/>
        </p:nvCxnSpPr>
        <p:spPr>
          <a:xfrm flipV="1">
            <a:off x="9785787" y="1108801"/>
            <a:ext cx="0" cy="1205114"/>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A820DBC-237C-4F80-B993-06222BEC81F4}"/>
              </a:ext>
            </a:extLst>
          </p:cNvPr>
          <p:cNvSpPr/>
          <p:nvPr/>
        </p:nvSpPr>
        <p:spPr>
          <a:xfrm>
            <a:off x="7582979" y="2319543"/>
            <a:ext cx="1411705" cy="59951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Exhaust</a:t>
            </a:r>
          </a:p>
        </p:txBody>
      </p:sp>
      <p:cxnSp>
        <p:nvCxnSpPr>
          <p:cNvPr id="30" name="Straight Connector 29">
            <a:extLst>
              <a:ext uri="{FF2B5EF4-FFF2-40B4-BE49-F238E27FC236}">
                <a16:creationId xmlns:a16="http://schemas.microsoft.com/office/drawing/2014/main" id="{00AC2DB1-C72B-464E-9687-DC57BD694001}"/>
              </a:ext>
            </a:extLst>
          </p:cNvPr>
          <p:cNvCxnSpPr>
            <a:cxnSpLocks/>
            <a:stCxn id="29" idx="0"/>
          </p:cNvCxnSpPr>
          <p:nvPr/>
        </p:nvCxnSpPr>
        <p:spPr>
          <a:xfrm flipV="1">
            <a:off x="8288832" y="1639947"/>
            <a:ext cx="0" cy="679596"/>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85F8EDD-0A9F-4927-A19F-EDBA904F664D}"/>
              </a:ext>
            </a:extLst>
          </p:cNvPr>
          <p:cNvSpPr/>
          <p:nvPr/>
        </p:nvSpPr>
        <p:spPr>
          <a:xfrm>
            <a:off x="6086024" y="2319543"/>
            <a:ext cx="1411705" cy="59951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Intake</a:t>
            </a:r>
          </a:p>
        </p:txBody>
      </p:sp>
      <p:cxnSp>
        <p:nvCxnSpPr>
          <p:cNvPr id="32" name="Straight Connector 31">
            <a:extLst>
              <a:ext uri="{FF2B5EF4-FFF2-40B4-BE49-F238E27FC236}">
                <a16:creationId xmlns:a16="http://schemas.microsoft.com/office/drawing/2014/main" id="{D59FC5AC-C005-4CA3-91D8-9C340CA4568E}"/>
              </a:ext>
            </a:extLst>
          </p:cNvPr>
          <p:cNvCxnSpPr>
            <a:cxnSpLocks/>
            <a:stCxn id="31" idx="0"/>
          </p:cNvCxnSpPr>
          <p:nvPr/>
        </p:nvCxnSpPr>
        <p:spPr>
          <a:xfrm flipV="1">
            <a:off x="6791877" y="1639945"/>
            <a:ext cx="0" cy="679598"/>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E7F84C59-32E3-4A53-8B5B-E958682CBE71}"/>
              </a:ext>
            </a:extLst>
          </p:cNvPr>
          <p:cNvSpPr txBox="1">
            <a:spLocks/>
          </p:cNvSpPr>
          <p:nvPr/>
        </p:nvSpPr>
        <p:spPr>
          <a:xfrm>
            <a:off x="4825757" y="4379551"/>
            <a:ext cx="3932237" cy="7308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tx1">
                    <a:lumMod val="85000"/>
                    <a:lumOff val="15000"/>
                  </a:schemeClr>
                </a:solidFill>
                <a:latin typeface="Franklin Gothic Demi"/>
                <a:cs typeface="Calibri Light"/>
              </a:rPr>
              <a:t>DV or SV capable.</a:t>
            </a:r>
          </a:p>
        </p:txBody>
      </p:sp>
      <p:sp>
        <p:nvSpPr>
          <p:cNvPr id="38" name="Title 1">
            <a:extLst>
              <a:ext uri="{FF2B5EF4-FFF2-40B4-BE49-F238E27FC236}">
                <a16:creationId xmlns:a16="http://schemas.microsoft.com/office/drawing/2014/main" id="{8FABB1A1-154C-4916-BB3C-64FA1A5248AA}"/>
              </a:ext>
            </a:extLst>
          </p:cNvPr>
          <p:cNvSpPr txBox="1">
            <a:spLocks/>
          </p:cNvSpPr>
          <p:nvPr/>
        </p:nvSpPr>
        <p:spPr>
          <a:xfrm>
            <a:off x="4825757" y="4897643"/>
            <a:ext cx="4087584" cy="7308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tx1">
                    <a:lumMod val="85000"/>
                    <a:lumOff val="15000"/>
                  </a:schemeClr>
                </a:solidFill>
                <a:latin typeface="Franklin Gothic Demi"/>
                <a:cs typeface="Calibri Light"/>
              </a:rPr>
              <a:t>2” or 3” PVC/CPVC or PP</a:t>
            </a:r>
          </a:p>
        </p:txBody>
      </p:sp>
      <p:sp>
        <p:nvSpPr>
          <p:cNvPr id="39" name="Title 1">
            <a:extLst>
              <a:ext uri="{FF2B5EF4-FFF2-40B4-BE49-F238E27FC236}">
                <a16:creationId xmlns:a16="http://schemas.microsoft.com/office/drawing/2014/main" id="{E819C33D-78A0-4B66-A8AA-8EE83B0FA1B5}"/>
              </a:ext>
            </a:extLst>
          </p:cNvPr>
          <p:cNvSpPr txBox="1">
            <a:spLocks/>
          </p:cNvSpPr>
          <p:nvPr/>
        </p:nvSpPr>
        <p:spPr>
          <a:xfrm>
            <a:off x="4825756" y="5415735"/>
            <a:ext cx="5356211" cy="7308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tx1">
                    <a:lumMod val="85000"/>
                    <a:lumOff val="15000"/>
                  </a:schemeClr>
                </a:solidFill>
                <a:latin typeface="Franklin Gothic Demi"/>
                <a:cs typeface="Calibri Light"/>
              </a:rPr>
              <a:t>Up to 60ft w/ 2” or 100ft w/ 3” </a:t>
            </a:r>
          </a:p>
        </p:txBody>
      </p:sp>
    </p:spTree>
    <p:extLst>
      <p:ext uri="{BB962C8B-B14F-4D97-AF65-F5344CB8AC3E}">
        <p14:creationId xmlns:p14="http://schemas.microsoft.com/office/powerpoint/2010/main" val="91788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D38BE5-237B-404D-8F23-8C6C73CD38AC}"/>
              </a:ext>
            </a:extLst>
          </p:cNvPr>
          <p:cNvSpPr/>
          <p:nvPr/>
        </p:nvSpPr>
        <p:spPr>
          <a:xfrm>
            <a:off x="-719" y="-3178"/>
            <a:ext cx="4393546" cy="686117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39F0AC-0F0F-401C-B250-DBC0EFBE1A4B}"/>
              </a:ext>
            </a:extLst>
          </p:cNvPr>
          <p:cNvSpPr>
            <a:spLocks noGrp="1"/>
          </p:cNvSpPr>
          <p:nvPr>
            <p:ph type="title"/>
          </p:nvPr>
        </p:nvSpPr>
        <p:spPr>
          <a:xfrm>
            <a:off x="0" y="2616200"/>
            <a:ext cx="4392827" cy="1600200"/>
          </a:xfrm>
        </p:spPr>
        <p:txBody>
          <a:bodyPr vert="horz" lIns="91440" tIns="45720" rIns="91440" bIns="45720" rtlCol="0" anchor="ctr">
            <a:normAutofit/>
          </a:bodyPr>
          <a:lstStyle/>
          <a:p>
            <a:pPr algn="ctr"/>
            <a:r>
              <a:rPr lang="en-US" sz="4400" dirty="0">
                <a:solidFill>
                  <a:schemeClr val="bg1"/>
                </a:solidFill>
                <a:latin typeface="Franklin Gothic Demi"/>
                <a:cs typeface="Calibri Light"/>
              </a:rPr>
              <a:t>BOTTOM</a:t>
            </a:r>
            <a:br>
              <a:rPr lang="en-US" sz="4400" dirty="0">
                <a:solidFill>
                  <a:schemeClr val="bg1"/>
                </a:solidFill>
                <a:latin typeface="Franklin Gothic Demi"/>
                <a:cs typeface="Calibri Light"/>
              </a:rPr>
            </a:br>
            <a:r>
              <a:rPr lang="en-US" sz="4400" dirty="0">
                <a:solidFill>
                  <a:schemeClr val="bg1"/>
                </a:solidFill>
                <a:latin typeface="Franklin Gothic Demi"/>
                <a:cs typeface="Calibri Light"/>
              </a:rPr>
              <a:t>CONNECTIONS</a:t>
            </a:r>
          </a:p>
        </p:txBody>
      </p:sp>
      <p:pic>
        <p:nvPicPr>
          <p:cNvPr id="8" name="Picture 14" descr="A close up of a logo&#10;&#10;Description generated with very high confidence">
            <a:extLst>
              <a:ext uri="{FF2B5EF4-FFF2-40B4-BE49-F238E27FC236}">
                <a16:creationId xmlns:a16="http://schemas.microsoft.com/office/drawing/2014/main" id="{E522DF53-502B-4941-81E7-23FCDF1ABE63}"/>
              </a:ext>
            </a:extLst>
          </p:cNvPr>
          <p:cNvPicPr>
            <a:picLocks noChangeAspect="1"/>
          </p:cNvPicPr>
          <p:nvPr/>
        </p:nvPicPr>
        <p:blipFill>
          <a:blip r:embed="rId2"/>
          <a:stretch>
            <a:fillRect/>
          </a:stretch>
        </p:blipFill>
        <p:spPr>
          <a:xfrm>
            <a:off x="710910" y="5305829"/>
            <a:ext cx="1154878" cy="893867"/>
          </a:xfrm>
          <a:prstGeom prst="rect">
            <a:avLst/>
          </a:prstGeom>
        </p:spPr>
      </p:pic>
      <p:pic>
        <p:nvPicPr>
          <p:cNvPr id="36" name="Picture 35">
            <a:extLst>
              <a:ext uri="{FF2B5EF4-FFF2-40B4-BE49-F238E27FC236}">
                <a16:creationId xmlns:a16="http://schemas.microsoft.com/office/drawing/2014/main" id="{804F0AB5-5FD7-4472-865C-E74A5AF8F78A}"/>
              </a:ext>
            </a:extLst>
          </p:cNvPr>
          <p:cNvPicPr>
            <a:picLocks noChangeAspect="1"/>
          </p:cNvPicPr>
          <p:nvPr/>
        </p:nvPicPr>
        <p:blipFill rotWithShape="1">
          <a:blip r:embed="rId3"/>
          <a:srcRect l="50201"/>
          <a:stretch/>
        </p:blipFill>
        <p:spPr>
          <a:xfrm>
            <a:off x="5451341" y="2430927"/>
            <a:ext cx="5540244" cy="4124325"/>
          </a:xfrm>
          <a:prstGeom prst="rect">
            <a:avLst/>
          </a:prstGeom>
        </p:spPr>
      </p:pic>
      <p:sp>
        <p:nvSpPr>
          <p:cNvPr id="37" name="Rectangle 36">
            <a:extLst>
              <a:ext uri="{FF2B5EF4-FFF2-40B4-BE49-F238E27FC236}">
                <a16:creationId xmlns:a16="http://schemas.microsoft.com/office/drawing/2014/main" id="{A3653757-E550-4631-AB0E-F915BA54E8CF}"/>
              </a:ext>
            </a:extLst>
          </p:cNvPr>
          <p:cNvSpPr/>
          <p:nvPr/>
        </p:nvSpPr>
        <p:spPr>
          <a:xfrm>
            <a:off x="5041304" y="527688"/>
            <a:ext cx="1936417" cy="59951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Heating Water Outlet (Supply)</a:t>
            </a:r>
          </a:p>
        </p:txBody>
      </p:sp>
      <p:cxnSp>
        <p:nvCxnSpPr>
          <p:cNvPr id="38" name="Straight Connector 37">
            <a:extLst>
              <a:ext uri="{FF2B5EF4-FFF2-40B4-BE49-F238E27FC236}">
                <a16:creationId xmlns:a16="http://schemas.microsoft.com/office/drawing/2014/main" id="{E48A6F93-5121-462D-BF8F-F3006F12AA51}"/>
              </a:ext>
            </a:extLst>
          </p:cNvPr>
          <p:cNvCxnSpPr>
            <a:cxnSpLocks/>
          </p:cNvCxnSpPr>
          <p:nvPr/>
        </p:nvCxnSpPr>
        <p:spPr>
          <a:xfrm>
            <a:off x="6009513" y="1137155"/>
            <a:ext cx="0" cy="2537544"/>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FD867814-7F10-4ABC-867B-F4D26443918A}"/>
              </a:ext>
            </a:extLst>
          </p:cNvPr>
          <p:cNvSpPr/>
          <p:nvPr/>
        </p:nvSpPr>
        <p:spPr>
          <a:xfrm>
            <a:off x="6109609" y="1844666"/>
            <a:ext cx="1508292" cy="833661"/>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Heating Water Inlet (Return)</a:t>
            </a:r>
          </a:p>
        </p:txBody>
      </p:sp>
      <p:cxnSp>
        <p:nvCxnSpPr>
          <p:cNvPr id="40" name="Straight Connector 39">
            <a:extLst>
              <a:ext uri="{FF2B5EF4-FFF2-40B4-BE49-F238E27FC236}">
                <a16:creationId xmlns:a16="http://schemas.microsoft.com/office/drawing/2014/main" id="{1BF979D8-E907-455C-B61C-26D9A232417C}"/>
              </a:ext>
            </a:extLst>
          </p:cNvPr>
          <p:cNvCxnSpPr>
            <a:cxnSpLocks/>
          </p:cNvCxnSpPr>
          <p:nvPr/>
        </p:nvCxnSpPr>
        <p:spPr>
          <a:xfrm>
            <a:off x="7162038" y="2678327"/>
            <a:ext cx="0" cy="2238375"/>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3D6A0F95-8F16-4A4B-BB77-B1DEAC8FB4A7}"/>
              </a:ext>
            </a:extLst>
          </p:cNvPr>
          <p:cNvSpPr/>
          <p:nvPr/>
        </p:nvSpPr>
        <p:spPr>
          <a:xfrm>
            <a:off x="7069879" y="1122583"/>
            <a:ext cx="1936417" cy="59951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Auto Feeder Water Inlet</a:t>
            </a:r>
          </a:p>
        </p:txBody>
      </p:sp>
      <p:cxnSp>
        <p:nvCxnSpPr>
          <p:cNvPr id="42" name="Straight Connector 41">
            <a:extLst>
              <a:ext uri="{FF2B5EF4-FFF2-40B4-BE49-F238E27FC236}">
                <a16:creationId xmlns:a16="http://schemas.microsoft.com/office/drawing/2014/main" id="{E54C4E4D-1EE4-452D-80B8-7D2BCB818CF4}"/>
              </a:ext>
            </a:extLst>
          </p:cNvPr>
          <p:cNvCxnSpPr>
            <a:cxnSpLocks/>
          </p:cNvCxnSpPr>
          <p:nvPr/>
        </p:nvCxnSpPr>
        <p:spPr>
          <a:xfrm>
            <a:off x="8139772" y="1722096"/>
            <a:ext cx="0" cy="2959870"/>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DB8C0F9D-9EF9-4CD9-BD19-AAC8B453155A}"/>
              </a:ext>
            </a:extLst>
          </p:cNvPr>
          <p:cNvSpPr/>
          <p:nvPr/>
        </p:nvSpPr>
        <p:spPr>
          <a:xfrm>
            <a:off x="8270031" y="2080302"/>
            <a:ext cx="1936417" cy="59951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Hot Water Outlet</a:t>
            </a:r>
          </a:p>
          <a:p>
            <a:pPr algn="ctr"/>
            <a:r>
              <a:rPr lang="en-US" dirty="0">
                <a:solidFill>
                  <a:schemeClr val="tx1"/>
                </a:solidFill>
              </a:rPr>
              <a:t>(DHW)</a:t>
            </a:r>
          </a:p>
        </p:txBody>
      </p:sp>
      <p:cxnSp>
        <p:nvCxnSpPr>
          <p:cNvPr id="44" name="Straight Connector 43">
            <a:extLst>
              <a:ext uri="{FF2B5EF4-FFF2-40B4-BE49-F238E27FC236}">
                <a16:creationId xmlns:a16="http://schemas.microsoft.com/office/drawing/2014/main" id="{900D2354-1ED1-4457-8112-C33C7244EC3E}"/>
              </a:ext>
            </a:extLst>
          </p:cNvPr>
          <p:cNvCxnSpPr>
            <a:cxnSpLocks/>
          </p:cNvCxnSpPr>
          <p:nvPr/>
        </p:nvCxnSpPr>
        <p:spPr>
          <a:xfrm>
            <a:off x="9238240" y="2678327"/>
            <a:ext cx="0" cy="2303396"/>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2025271-85AE-417D-A06F-B3BC8F3D7715}"/>
              </a:ext>
            </a:extLst>
          </p:cNvPr>
          <p:cNvSpPr/>
          <p:nvPr/>
        </p:nvSpPr>
        <p:spPr>
          <a:xfrm>
            <a:off x="8492530" y="5373753"/>
            <a:ext cx="1583659" cy="59951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Gas Inlet</a:t>
            </a:r>
          </a:p>
        </p:txBody>
      </p:sp>
      <p:cxnSp>
        <p:nvCxnSpPr>
          <p:cNvPr id="46" name="Straight Connector 45">
            <a:extLst>
              <a:ext uri="{FF2B5EF4-FFF2-40B4-BE49-F238E27FC236}">
                <a16:creationId xmlns:a16="http://schemas.microsoft.com/office/drawing/2014/main" id="{583CF494-0DD6-4996-9A34-604623700D65}"/>
              </a:ext>
            </a:extLst>
          </p:cNvPr>
          <p:cNvCxnSpPr>
            <a:cxnSpLocks/>
          </p:cNvCxnSpPr>
          <p:nvPr/>
        </p:nvCxnSpPr>
        <p:spPr>
          <a:xfrm flipV="1">
            <a:off x="9515416" y="3750014"/>
            <a:ext cx="0" cy="1623739"/>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6E6812EC-BCC6-488F-AC7B-EA18F5A87F14}"/>
              </a:ext>
            </a:extLst>
          </p:cNvPr>
          <p:cNvSpPr/>
          <p:nvPr/>
        </p:nvSpPr>
        <p:spPr>
          <a:xfrm>
            <a:off x="9412028" y="1319301"/>
            <a:ext cx="1936417" cy="59951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Cold Water Inlet</a:t>
            </a:r>
          </a:p>
          <a:p>
            <a:pPr algn="ctr"/>
            <a:r>
              <a:rPr lang="en-US" dirty="0">
                <a:solidFill>
                  <a:schemeClr val="tx1"/>
                </a:solidFill>
              </a:rPr>
              <a:t>(DHW)</a:t>
            </a:r>
          </a:p>
        </p:txBody>
      </p:sp>
      <p:cxnSp>
        <p:nvCxnSpPr>
          <p:cNvPr id="48" name="Straight Connector 47">
            <a:extLst>
              <a:ext uri="{FF2B5EF4-FFF2-40B4-BE49-F238E27FC236}">
                <a16:creationId xmlns:a16="http://schemas.microsoft.com/office/drawing/2014/main" id="{15A56754-57BD-4163-8322-876E683224A3}"/>
              </a:ext>
            </a:extLst>
          </p:cNvPr>
          <p:cNvCxnSpPr>
            <a:cxnSpLocks/>
            <a:stCxn id="47" idx="2"/>
          </p:cNvCxnSpPr>
          <p:nvPr/>
        </p:nvCxnSpPr>
        <p:spPr>
          <a:xfrm>
            <a:off x="10380237" y="1918814"/>
            <a:ext cx="0" cy="2213697"/>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3142702-7A4D-4DF4-A0E4-2D4378368583}"/>
              </a:ext>
            </a:extLst>
          </p:cNvPr>
          <p:cNvSpPr/>
          <p:nvPr/>
        </p:nvSpPr>
        <p:spPr>
          <a:xfrm>
            <a:off x="9575458" y="4312346"/>
            <a:ext cx="1772987" cy="56287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Condensate Drain</a:t>
            </a:r>
          </a:p>
        </p:txBody>
      </p:sp>
      <p:cxnSp>
        <p:nvCxnSpPr>
          <p:cNvPr id="50" name="Straight Connector 49">
            <a:extLst>
              <a:ext uri="{FF2B5EF4-FFF2-40B4-BE49-F238E27FC236}">
                <a16:creationId xmlns:a16="http://schemas.microsoft.com/office/drawing/2014/main" id="{A4288A7D-B588-4D0A-BADD-ED61F1173443}"/>
              </a:ext>
            </a:extLst>
          </p:cNvPr>
          <p:cNvCxnSpPr>
            <a:cxnSpLocks/>
            <a:stCxn id="49" idx="2"/>
          </p:cNvCxnSpPr>
          <p:nvPr/>
        </p:nvCxnSpPr>
        <p:spPr>
          <a:xfrm>
            <a:off x="10461952" y="4875219"/>
            <a:ext cx="0" cy="177159"/>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22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10"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3" grpId="0" animBg="1"/>
      <p:bldP spid="45" grpId="0" animBg="1"/>
      <p:bldP spid="47"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WATER TREATMENT</a:t>
            </a:r>
          </a:p>
        </p:txBody>
      </p:sp>
      <p:pic>
        <p:nvPicPr>
          <p:cNvPr id="6" name="Picture 5">
            <a:extLst>
              <a:ext uri="{FF2B5EF4-FFF2-40B4-BE49-F238E27FC236}">
                <a16:creationId xmlns:a16="http://schemas.microsoft.com/office/drawing/2014/main" id="{9186F3F7-8D91-4F7D-A6BC-628C0585E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68" y="2116319"/>
            <a:ext cx="8905276" cy="3578178"/>
          </a:xfrm>
          <a:prstGeom prst="rect">
            <a:avLst/>
          </a:prstGeom>
          <a:effectLst>
            <a:outerShdw blurRad="63500" dist="63500" dir="2700000" algn="tl" rotWithShape="0">
              <a:prstClr val="black">
                <a:alpha val="40000"/>
              </a:prstClr>
            </a:outerShdw>
            <a:softEdge rad="25400"/>
          </a:effectLst>
        </p:spPr>
      </p:pic>
      <p:pic>
        <p:nvPicPr>
          <p:cNvPr id="9" name="Picture 8">
            <a:extLst>
              <a:ext uri="{FF2B5EF4-FFF2-40B4-BE49-F238E27FC236}">
                <a16:creationId xmlns:a16="http://schemas.microsoft.com/office/drawing/2014/main" id="{AE214E65-44D6-40C1-8180-3BAD3D45FC35}"/>
              </a:ext>
            </a:extLst>
          </p:cNvPr>
          <p:cNvPicPr>
            <a:picLocks noChangeAspect="1"/>
          </p:cNvPicPr>
          <p:nvPr/>
        </p:nvPicPr>
        <p:blipFill rotWithShape="1">
          <a:blip r:embed="rId4">
            <a:extLst>
              <a:ext uri="{28A0092B-C50C-407E-A947-70E740481C1C}">
                <a14:useLocalDpi xmlns:a14="http://schemas.microsoft.com/office/drawing/2010/main" val="0"/>
              </a:ext>
            </a:extLst>
          </a:blip>
          <a:srcRect t="20111" b="19948"/>
          <a:stretch/>
        </p:blipFill>
        <p:spPr>
          <a:xfrm>
            <a:off x="9113590" y="2740798"/>
            <a:ext cx="2898461" cy="2684691"/>
          </a:xfrm>
          <a:prstGeom prst="rect">
            <a:avLst/>
          </a:prstGeom>
        </p:spPr>
      </p:pic>
      <p:sp>
        <p:nvSpPr>
          <p:cNvPr id="10" name="Text Placeholder 2">
            <a:extLst>
              <a:ext uri="{FF2B5EF4-FFF2-40B4-BE49-F238E27FC236}">
                <a16:creationId xmlns:a16="http://schemas.microsoft.com/office/drawing/2014/main" id="{8051257C-6AF4-4A5A-9E60-A30BE4772055}"/>
              </a:ext>
            </a:extLst>
          </p:cNvPr>
          <p:cNvSpPr txBox="1">
            <a:spLocks/>
          </p:cNvSpPr>
          <p:nvPr/>
        </p:nvSpPr>
        <p:spPr>
          <a:xfrm>
            <a:off x="367347" y="1234548"/>
            <a:ext cx="8014653" cy="39389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000" dirty="0">
                <a:solidFill>
                  <a:schemeClr val="bg1"/>
                </a:solidFill>
              </a:rPr>
              <a:t>Water Quality Guidelines in the Installation Manual should always be followed.</a:t>
            </a:r>
          </a:p>
        </p:txBody>
      </p:sp>
      <p:pic>
        <p:nvPicPr>
          <p:cNvPr id="2" name="Picture 1">
            <a:extLst>
              <a:ext uri="{FF2B5EF4-FFF2-40B4-BE49-F238E27FC236}">
                <a16:creationId xmlns:a16="http://schemas.microsoft.com/office/drawing/2014/main" id="{090EFDCC-9B1D-4A46-A9E4-653861DAE79E}"/>
              </a:ext>
            </a:extLst>
          </p:cNvPr>
          <p:cNvPicPr>
            <a:picLocks noChangeAspect="1"/>
          </p:cNvPicPr>
          <p:nvPr/>
        </p:nvPicPr>
        <p:blipFill>
          <a:blip r:embed="rId5"/>
          <a:stretch>
            <a:fillRect/>
          </a:stretch>
        </p:blipFill>
        <p:spPr>
          <a:xfrm>
            <a:off x="6016329" y="1944032"/>
            <a:ext cx="5791200" cy="514632"/>
          </a:xfrm>
          <a:prstGeom prst="rect">
            <a:avLst/>
          </a:prstGeom>
          <a:effectLst>
            <a:outerShdw blurRad="63500" dist="63500" dir="2700000" algn="tl" rotWithShape="0">
              <a:prstClr val="black">
                <a:alpha val="40000"/>
              </a:prstClr>
            </a:outerShdw>
            <a:softEdge rad="25400"/>
          </a:effectLst>
        </p:spPr>
      </p:pic>
      <p:cxnSp>
        <p:nvCxnSpPr>
          <p:cNvPr id="8" name="Straight Connector 7">
            <a:extLst>
              <a:ext uri="{FF2B5EF4-FFF2-40B4-BE49-F238E27FC236}">
                <a16:creationId xmlns:a16="http://schemas.microsoft.com/office/drawing/2014/main" id="{3635CB97-F1B2-4370-B9DA-4D5F94BA5046}"/>
              </a:ext>
            </a:extLst>
          </p:cNvPr>
          <p:cNvCxnSpPr/>
          <p:nvPr/>
        </p:nvCxnSpPr>
        <p:spPr>
          <a:xfrm>
            <a:off x="6174105" y="2252965"/>
            <a:ext cx="26987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95CA9873-0790-78E1-60A0-446A6BA432B3}"/>
              </a:ext>
            </a:extLst>
          </p:cNvPr>
          <p:cNvCxnSpPr>
            <a:cxnSpLocks/>
          </p:cNvCxnSpPr>
          <p:nvPr/>
        </p:nvCxnSpPr>
        <p:spPr>
          <a:xfrm flipV="1">
            <a:off x="566158" y="1067747"/>
            <a:ext cx="5042162" cy="8861"/>
          </a:xfrm>
          <a:prstGeom prst="straightConnector1">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60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60571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DIPSWITCH SETTINGS</a:t>
            </a:r>
          </a:p>
        </p:txBody>
      </p:sp>
      <p:graphicFrame>
        <p:nvGraphicFramePr>
          <p:cNvPr id="6" name="Table 5">
            <a:extLst>
              <a:ext uri="{FF2B5EF4-FFF2-40B4-BE49-F238E27FC236}">
                <a16:creationId xmlns:a16="http://schemas.microsoft.com/office/drawing/2014/main" id="{E0BAB526-D889-48F0-86B6-883CB5A79BE1}"/>
              </a:ext>
            </a:extLst>
          </p:cNvPr>
          <p:cNvGraphicFramePr>
            <a:graphicFrameLocks noGrp="1"/>
          </p:cNvGraphicFramePr>
          <p:nvPr>
            <p:extLst>
              <p:ext uri="{D42A27DB-BD31-4B8C-83A1-F6EECF244321}">
                <p14:modId xmlns:p14="http://schemas.microsoft.com/office/powerpoint/2010/main" val="2127844728"/>
              </p:ext>
            </p:extLst>
          </p:nvPr>
        </p:nvGraphicFramePr>
        <p:xfrm>
          <a:off x="91108" y="2951785"/>
          <a:ext cx="12060414" cy="3237510"/>
        </p:xfrm>
        <a:graphic>
          <a:graphicData uri="http://schemas.openxmlformats.org/drawingml/2006/table">
            <a:tbl>
              <a:tblPr firstRow="1" bandRow="1">
                <a:tableStyleId>{5C22544A-7EE6-4342-B048-85BDC9FD1C3A}</a:tableStyleId>
              </a:tblPr>
              <a:tblGrid>
                <a:gridCol w="676228">
                  <a:extLst>
                    <a:ext uri="{9D8B030D-6E8A-4147-A177-3AD203B41FA5}">
                      <a16:colId xmlns:a16="http://schemas.microsoft.com/office/drawing/2014/main" val="2401728239"/>
                    </a:ext>
                  </a:extLst>
                </a:gridCol>
                <a:gridCol w="1480273">
                  <a:extLst>
                    <a:ext uri="{9D8B030D-6E8A-4147-A177-3AD203B41FA5}">
                      <a16:colId xmlns:a16="http://schemas.microsoft.com/office/drawing/2014/main" val="1966877959"/>
                    </a:ext>
                  </a:extLst>
                </a:gridCol>
                <a:gridCol w="856003">
                  <a:extLst>
                    <a:ext uri="{9D8B030D-6E8A-4147-A177-3AD203B41FA5}">
                      <a16:colId xmlns:a16="http://schemas.microsoft.com/office/drawing/2014/main" val="1121634109"/>
                    </a:ext>
                  </a:extLst>
                </a:gridCol>
                <a:gridCol w="622129">
                  <a:extLst>
                    <a:ext uri="{9D8B030D-6E8A-4147-A177-3AD203B41FA5}">
                      <a16:colId xmlns:a16="http://schemas.microsoft.com/office/drawing/2014/main" val="3519968290"/>
                    </a:ext>
                  </a:extLst>
                </a:gridCol>
                <a:gridCol w="1781599">
                  <a:extLst>
                    <a:ext uri="{9D8B030D-6E8A-4147-A177-3AD203B41FA5}">
                      <a16:colId xmlns:a16="http://schemas.microsoft.com/office/drawing/2014/main" val="15294606"/>
                    </a:ext>
                  </a:extLst>
                </a:gridCol>
                <a:gridCol w="1954443">
                  <a:extLst>
                    <a:ext uri="{9D8B030D-6E8A-4147-A177-3AD203B41FA5}">
                      <a16:colId xmlns:a16="http://schemas.microsoft.com/office/drawing/2014/main" val="3448953520"/>
                    </a:ext>
                  </a:extLst>
                </a:gridCol>
                <a:gridCol w="2381552">
                  <a:extLst>
                    <a:ext uri="{9D8B030D-6E8A-4147-A177-3AD203B41FA5}">
                      <a16:colId xmlns:a16="http://schemas.microsoft.com/office/drawing/2014/main" val="5321862"/>
                    </a:ext>
                  </a:extLst>
                </a:gridCol>
                <a:gridCol w="2308187">
                  <a:extLst>
                    <a:ext uri="{9D8B030D-6E8A-4147-A177-3AD203B41FA5}">
                      <a16:colId xmlns:a16="http://schemas.microsoft.com/office/drawing/2014/main" val="2311070480"/>
                    </a:ext>
                  </a:extLst>
                </a:gridCol>
              </a:tblGrid>
              <a:tr h="519486">
                <a:tc>
                  <a:txBody>
                    <a:bodyPr/>
                    <a:lstStyle/>
                    <a:p>
                      <a:pPr algn="ctr"/>
                      <a:r>
                        <a:rPr lang="en-US" dirty="0"/>
                        <a:t>SW1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a:ea typeface="+mn-ea"/>
                          <a:cs typeface="+mn-cs"/>
                        </a:rPr>
                        <a:t>SW2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a:ea typeface="+mn-ea"/>
                          <a:cs typeface="+mn-cs"/>
                        </a:rPr>
                        <a:t>SW3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a:ea typeface="+mn-ea"/>
                          <a:cs typeface="+mn-cs"/>
                        </a:rPr>
                        <a:t>SW4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a:ea typeface="+mn-ea"/>
                          <a:cs typeface="+mn-cs"/>
                        </a:rPr>
                        <a:t>SW5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a:ea typeface="+mn-ea"/>
                          <a:cs typeface="+mn-cs"/>
                        </a:rPr>
                        <a:t>SW6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a:ea typeface="+mn-ea"/>
                          <a:cs typeface="+mn-cs"/>
                        </a:rPr>
                        <a:t>SW7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a:ea typeface="+mn-ea"/>
                          <a:cs typeface="+mn-cs"/>
                        </a:rPr>
                        <a:t>SW8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3117513701"/>
                  </a:ext>
                </a:extLst>
              </a:tr>
              <a:tr h="519486">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DO NOT USE</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Simultaneous 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dirty="0"/>
                        <a:t>Vent</a:t>
                      </a:r>
                    </a:p>
                    <a:p>
                      <a:pPr algn="ctr"/>
                      <a:r>
                        <a:rPr lang="en-US" dirty="0"/>
                        <a:t>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rowSpan="5">
                  <a:txBody>
                    <a:bodyPr/>
                    <a:lstStyle/>
                    <a:p>
                      <a:pPr algn="ctr"/>
                      <a:r>
                        <a:rPr lang="en-US" b="1" dirty="0">
                          <a:solidFill>
                            <a:srgbClr val="FF0000"/>
                          </a:solidFill>
                        </a:rPr>
                        <a:t>DO NOT USE</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dirty="0"/>
                        <a:t>Elevation Adjustment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gridSpan="2">
                  <a:txBody>
                    <a:bodyPr/>
                    <a:lstStyle/>
                    <a:p>
                      <a:pPr algn="ctr"/>
                      <a:r>
                        <a:rPr lang="en-US" dirty="0"/>
                        <a:t>Vent Length Adjustment and Vent Size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pPr algn="ctr"/>
                      <a:endParaRPr lang="en-US" dirty="0"/>
                    </a:p>
                  </a:txBody>
                  <a:tcPr/>
                </a:tc>
                <a:extLst>
                  <a:ext uri="{0D108BD9-81ED-4DB2-BD59-A6C34878D82A}">
                    <a16:rowId xmlns:a16="http://schemas.microsoft.com/office/drawing/2014/main" val="1931762739"/>
                  </a:ext>
                </a:extLst>
              </a:tr>
              <a:tr h="519486">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Normal*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tc>
                  <a:txBody>
                    <a:bodyPr/>
                    <a:lstStyle/>
                    <a:p>
                      <a:pPr algn="ctr"/>
                      <a:r>
                        <a:rPr lang="en-US" dirty="0">
                          <a:solidFill>
                            <a:schemeClr val="bg1"/>
                          </a:solidFill>
                        </a:rPr>
                        <a:t>DV*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tc v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0 - 2,000 Feet*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tc gridSpan="2">
                  <a:txBody>
                    <a:bodyPr/>
                    <a:lstStyle/>
                    <a:p>
                      <a:pPr algn="ctr"/>
                      <a:r>
                        <a:rPr lang="en-US" dirty="0">
                          <a:solidFill>
                            <a:schemeClr val="bg1"/>
                          </a:solidFill>
                        </a:rPr>
                        <a:t>2” Short 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extLst>
                  <a:ext uri="{0D108BD9-81ED-4DB2-BD59-A6C34878D82A}">
                    <a16:rowId xmlns:a16="http://schemas.microsoft.com/office/drawing/2014/main" val="1825285416"/>
                  </a:ext>
                </a:extLst>
              </a:tr>
              <a:tr h="519486">
                <a:tc vMerge="1">
                  <a:txBody>
                    <a:bodyPr/>
                    <a:lstStyle/>
                    <a:p>
                      <a:endParaRPr lang="en-US" dirty="0"/>
                    </a:p>
                  </a:txBody>
                  <a:tcPr/>
                </a:tc>
                <a:tc>
                  <a:txBody>
                    <a:bodyPr/>
                    <a:lstStyle/>
                    <a:p>
                      <a:pPr algn="ctr"/>
                      <a:r>
                        <a:rPr lang="en-US" dirty="0"/>
                        <a:t>Expanding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SV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tc>
                <a:tc>
                  <a:txBody>
                    <a:bodyPr/>
                    <a:lstStyle/>
                    <a:p>
                      <a:pPr algn="ctr"/>
                      <a:r>
                        <a:rPr lang="en-US" dirty="0"/>
                        <a:t>2,001 – 4,000 Ft.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tc>
                  <a:txBody>
                    <a:bodyPr/>
                    <a:lstStyle/>
                    <a:p>
                      <a:pPr algn="ctr"/>
                      <a:r>
                        <a:rPr lang="en-US" dirty="0"/>
                        <a:t>2” Long 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extLst>
                  <a:ext uri="{0D108BD9-81ED-4DB2-BD59-A6C34878D82A}">
                    <a16:rowId xmlns:a16="http://schemas.microsoft.com/office/drawing/2014/main" val="2807973319"/>
                  </a:ext>
                </a:extLst>
              </a:tr>
              <a:tr h="519486">
                <a:tc vMerge="1">
                  <a:txBody>
                    <a:bodyPr/>
                    <a:lstStyle/>
                    <a:p>
                      <a:endParaRPr lang="en-US" dirty="0"/>
                    </a:p>
                  </a:txBody>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vMerge="1">
                  <a:txBody>
                    <a:bodyPr/>
                    <a:lstStyle/>
                    <a:p>
                      <a:endParaRPr lang="en-US" dirty="0"/>
                    </a:p>
                  </a:txBody>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tc>
                  <a:txBody>
                    <a:bodyPr/>
                    <a:lstStyle/>
                    <a:p>
                      <a:pPr algn="ctr"/>
                      <a:r>
                        <a:rPr lang="en-US" dirty="0"/>
                        <a:t>4,001 – 7,000 Ft.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 Short 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7670832"/>
                  </a:ext>
                </a:extLst>
              </a:tr>
              <a:tr h="519486">
                <a:tc vMerge="1">
                  <a:txBody>
                    <a:bodyPr/>
                    <a:lstStyle/>
                    <a:p>
                      <a:endParaRPr lang="en-US" dirty="0"/>
                    </a:p>
                  </a:txBody>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vMerge="1">
                  <a:txBody>
                    <a:bodyPr/>
                    <a:lstStyle/>
                    <a:p>
                      <a:endParaRPr lang="en-US" dirty="0"/>
                    </a:p>
                  </a:txBody>
                  <a:tcPr/>
                </a:tc>
                <a:tc gridSpan="2">
                  <a:txBody>
                    <a:bodyPr/>
                    <a:lstStyle/>
                    <a:p>
                      <a:pPr algn="ctr"/>
                      <a:r>
                        <a:rPr lang="en-US" dirty="0"/>
                        <a:t>7,001 – 10,000 Ft.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 Long 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p>
                  </a:txBody>
                  <a:tcPr/>
                </a:tc>
                <a:extLst>
                  <a:ext uri="{0D108BD9-81ED-4DB2-BD59-A6C34878D82A}">
                    <a16:rowId xmlns:a16="http://schemas.microsoft.com/office/drawing/2014/main" val="188565015"/>
                  </a:ext>
                </a:extLst>
              </a:tr>
            </a:tbl>
          </a:graphicData>
        </a:graphic>
      </p:graphicFrame>
      <p:pic>
        <p:nvPicPr>
          <p:cNvPr id="8" name="Picture 7">
            <a:extLst>
              <a:ext uri="{FF2B5EF4-FFF2-40B4-BE49-F238E27FC236}">
                <a16:creationId xmlns:a16="http://schemas.microsoft.com/office/drawing/2014/main" id="{37A31D31-6BC5-4ABD-8371-8142515E0BE3}"/>
              </a:ext>
            </a:extLst>
          </p:cNvPr>
          <p:cNvPicPr>
            <a:picLocks noChangeAspect="1"/>
          </p:cNvPicPr>
          <p:nvPr/>
        </p:nvPicPr>
        <p:blipFill>
          <a:blip r:embed="rId3"/>
          <a:stretch>
            <a:fillRect/>
          </a:stretch>
        </p:blipFill>
        <p:spPr>
          <a:xfrm>
            <a:off x="6264967" y="1216026"/>
            <a:ext cx="5835925" cy="1652046"/>
          </a:xfrm>
          <a:prstGeom prst="rect">
            <a:avLst/>
          </a:prstGeom>
        </p:spPr>
      </p:pic>
      <p:sp>
        <p:nvSpPr>
          <p:cNvPr id="9" name="Oval 8">
            <a:extLst>
              <a:ext uri="{FF2B5EF4-FFF2-40B4-BE49-F238E27FC236}">
                <a16:creationId xmlns:a16="http://schemas.microsoft.com/office/drawing/2014/main" id="{FED6D632-4261-4E48-9EB7-5A84FF01F7F3}"/>
              </a:ext>
            </a:extLst>
          </p:cNvPr>
          <p:cNvSpPr/>
          <p:nvPr/>
        </p:nvSpPr>
        <p:spPr>
          <a:xfrm>
            <a:off x="8902925" y="1774961"/>
            <a:ext cx="311566" cy="2670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AA238BD4-2193-46F6-9EE2-EB8D29AE8203}"/>
              </a:ext>
            </a:extLst>
          </p:cNvPr>
          <p:cNvSpPr/>
          <p:nvPr/>
        </p:nvSpPr>
        <p:spPr>
          <a:xfrm>
            <a:off x="9302909" y="1774962"/>
            <a:ext cx="311566" cy="26708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8D062B9C-BBB8-40E0-A587-8144C594CBB9}"/>
              </a:ext>
            </a:extLst>
          </p:cNvPr>
          <p:cNvSpPr/>
          <p:nvPr/>
        </p:nvSpPr>
        <p:spPr>
          <a:xfrm>
            <a:off x="10054689" y="1763795"/>
            <a:ext cx="311566" cy="2670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4DDC56E5-204D-43E0-A698-F12C5FE2890A}"/>
              </a:ext>
            </a:extLst>
          </p:cNvPr>
          <p:cNvSpPr/>
          <p:nvPr/>
        </p:nvSpPr>
        <p:spPr>
          <a:xfrm>
            <a:off x="10428792" y="1763795"/>
            <a:ext cx="626707" cy="26708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A50434D8-945D-4AA3-AA60-BFF060AEE740}"/>
              </a:ext>
            </a:extLst>
          </p:cNvPr>
          <p:cNvSpPr/>
          <p:nvPr/>
        </p:nvSpPr>
        <p:spPr>
          <a:xfrm>
            <a:off x="11166613" y="1763795"/>
            <a:ext cx="626707" cy="26708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16C1200-5A35-465D-BB8D-C526DFD341F7}"/>
              </a:ext>
            </a:extLst>
          </p:cNvPr>
          <p:cNvSpPr/>
          <p:nvPr/>
        </p:nvSpPr>
        <p:spPr>
          <a:xfrm>
            <a:off x="66675" y="2868072"/>
            <a:ext cx="709613" cy="338350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F4427CB-22D9-4605-9C5F-6C47FC8E0B2D}"/>
              </a:ext>
            </a:extLst>
          </p:cNvPr>
          <p:cNvSpPr/>
          <p:nvPr/>
        </p:nvSpPr>
        <p:spPr>
          <a:xfrm>
            <a:off x="3731418" y="2898844"/>
            <a:ext cx="3738563" cy="33491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115492-A7FE-4C94-A1E6-8F1B3672CC40}"/>
              </a:ext>
            </a:extLst>
          </p:cNvPr>
          <p:cNvSpPr/>
          <p:nvPr/>
        </p:nvSpPr>
        <p:spPr>
          <a:xfrm>
            <a:off x="7469981" y="2882245"/>
            <a:ext cx="4722018" cy="33657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7B4AAAD5-0941-4C96-BA8C-A8D91F7245C0}"/>
              </a:ext>
            </a:extLst>
          </p:cNvPr>
          <p:cNvSpPr txBox="1">
            <a:spLocks/>
          </p:cNvSpPr>
          <p:nvPr/>
        </p:nvSpPr>
        <p:spPr>
          <a:xfrm>
            <a:off x="398680" y="1279225"/>
            <a:ext cx="5717841" cy="146002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dirty="0">
                <a:solidFill>
                  <a:schemeClr val="bg1"/>
                </a:solidFill>
              </a:rPr>
              <a:t>Set up the unit for expanding simultaneous, vent type, elevation, vent length and size.</a:t>
            </a:r>
          </a:p>
        </p:txBody>
      </p:sp>
      <p:sp>
        <p:nvSpPr>
          <p:cNvPr id="20" name="Rectangle: Rounded Corners 19">
            <a:extLst>
              <a:ext uri="{FF2B5EF4-FFF2-40B4-BE49-F238E27FC236}">
                <a16:creationId xmlns:a16="http://schemas.microsoft.com/office/drawing/2014/main" id="{5CB6B6F5-51E3-49BE-9A17-453FB7B66312}"/>
              </a:ext>
            </a:extLst>
          </p:cNvPr>
          <p:cNvSpPr/>
          <p:nvPr/>
        </p:nvSpPr>
        <p:spPr>
          <a:xfrm>
            <a:off x="9685779" y="1774960"/>
            <a:ext cx="311566" cy="26708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4A16F16-B2A2-486B-AD42-4DC437B2473A}"/>
              </a:ext>
            </a:extLst>
          </p:cNvPr>
          <p:cNvSpPr/>
          <p:nvPr/>
        </p:nvSpPr>
        <p:spPr>
          <a:xfrm>
            <a:off x="2252664" y="2854118"/>
            <a:ext cx="854868" cy="33491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BE32F27-A73E-46FF-94D0-46154C374E90}"/>
              </a:ext>
            </a:extLst>
          </p:cNvPr>
          <p:cNvSpPr/>
          <p:nvPr/>
        </p:nvSpPr>
        <p:spPr>
          <a:xfrm>
            <a:off x="3107532" y="2805792"/>
            <a:ext cx="623886" cy="344578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AEA9AB-01A3-4E73-842F-41515BD2C71C}"/>
              </a:ext>
            </a:extLst>
          </p:cNvPr>
          <p:cNvSpPr/>
          <p:nvPr/>
        </p:nvSpPr>
        <p:spPr>
          <a:xfrm>
            <a:off x="776288" y="2898844"/>
            <a:ext cx="1476375" cy="33491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B0D2B3D9-B57D-47B0-BB1E-5E7C15AEB35F}"/>
              </a:ext>
            </a:extLst>
          </p:cNvPr>
          <p:cNvSpPr txBox="1">
            <a:spLocks/>
          </p:cNvSpPr>
          <p:nvPr/>
        </p:nvSpPr>
        <p:spPr>
          <a:xfrm>
            <a:off x="5275846" y="6283560"/>
            <a:ext cx="2548169" cy="48367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200" dirty="0">
                <a:solidFill>
                  <a:schemeClr val="bg1"/>
                </a:solidFill>
              </a:rPr>
              <a:t>*Default Setting</a:t>
            </a:r>
          </a:p>
        </p:txBody>
      </p:sp>
      <p:pic>
        <p:nvPicPr>
          <p:cNvPr id="24" name="Picture 23">
            <a:extLst>
              <a:ext uri="{FF2B5EF4-FFF2-40B4-BE49-F238E27FC236}">
                <a16:creationId xmlns:a16="http://schemas.microsoft.com/office/drawing/2014/main" id="{E64EBA06-4A20-4F97-962B-181041AE692D}"/>
              </a:ext>
            </a:extLst>
          </p:cNvPr>
          <p:cNvPicPr>
            <a:picLocks noChangeAspect="1"/>
          </p:cNvPicPr>
          <p:nvPr/>
        </p:nvPicPr>
        <p:blipFill>
          <a:blip r:embed="rId4"/>
          <a:stretch>
            <a:fillRect/>
          </a:stretch>
        </p:blipFill>
        <p:spPr>
          <a:xfrm>
            <a:off x="168140" y="2610981"/>
            <a:ext cx="6283394" cy="3636993"/>
          </a:xfrm>
          <a:prstGeom prst="rect">
            <a:avLst/>
          </a:prstGeom>
          <a:ln>
            <a:noFill/>
          </a:ln>
          <a:effectLst>
            <a:outerShdw blurRad="63500" dist="63500" dir="2700000" algn="tl" rotWithShape="0">
              <a:prstClr val="black">
                <a:alpha val="40000"/>
              </a:prstClr>
            </a:outerShdw>
            <a:softEdge rad="25400"/>
          </a:effectLst>
        </p:spPr>
      </p:pic>
      <p:sp>
        <p:nvSpPr>
          <p:cNvPr id="2" name="Oval 1">
            <a:extLst>
              <a:ext uri="{FF2B5EF4-FFF2-40B4-BE49-F238E27FC236}">
                <a16:creationId xmlns:a16="http://schemas.microsoft.com/office/drawing/2014/main" id="{E5AC1B42-D54F-484B-88A6-88C0576A19C2}"/>
              </a:ext>
            </a:extLst>
          </p:cNvPr>
          <p:cNvSpPr/>
          <p:nvPr/>
        </p:nvSpPr>
        <p:spPr>
          <a:xfrm>
            <a:off x="4514851" y="3429000"/>
            <a:ext cx="1069271" cy="89869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A8F62FA1-CAFE-B67F-9498-838249A05723}"/>
              </a:ext>
            </a:extLst>
          </p:cNvPr>
          <p:cNvCxnSpPr>
            <a:cxnSpLocks/>
            <a:endCxn id="12" idx="2"/>
          </p:cNvCxnSpPr>
          <p:nvPr/>
        </p:nvCxnSpPr>
        <p:spPr>
          <a:xfrm flipV="1">
            <a:off x="566158" y="1067747"/>
            <a:ext cx="5538256" cy="8861"/>
          </a:xfrm>
          <a:prstGeom prst="straightConnector1">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00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grpId="0"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xit" presetSubtype="0" fill="hold" grpId="0" nodeType="with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xit" presetSubtype="0" fill="hold" grpId="0"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xit" presetSubtype="0" fill="hold" grpId="0" nodeType="with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xit" presetSubtype="0" fill="hold" grpId="0" nodeType="with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5" grpId="0" animBg="1"/>
      <p:bldP spid="16" grpId="0" animBg="1"/>
      <p:bldP spid="17" grpId="0" animBg="1"/>
      <p:bldP spid="18" grpId="0" animBg="1"/>
      <p:bldP spid="20" grpId="0" animBg="1"/>
      <p:bldP spid="21" grpId="0" animBg="1"/>
      <p:bldP spid="22" grpId="0" animBg="1"/>
      <p:bldP spid="7" grpId="0" animBg="1"/>
      <p:bldP spid="23"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sp>
        <p:nvSpPr>
          <p:cNvPr id="23" name="Text Placeholder 2">
            <a:extLst>
              <a:ext uri="{FF2B5EF4-FFF2-40B4-BE49-F238E27FC236}">
                <a16:creationId xmlns:a16="http://schemas.microsoft.com/office/drawing/2014/main" id="{FE9C01B5-D517-45BE-A086-6F1CF5C38589}"/>
              </a:ext>
            </a:extLst>
          </p:cNvPr>
          <p:cNvSpPr txBox="1">
            <a:spLocks/>
          </p:cNvSpPr>
          <p:nvPr/>
        </p:nvSpPr>
        <p:spPr>
          <a:xfrm>
            <a:off x="367348" y="1302000"/>
            <a:ext cx="5128183" cy="51237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200" dirty="0">
                <a:solidFill>
                  <a:schemeClr val="bg1"/>
                </a:solidFill>
              </a:rPr>
              <a:t>Made simple using the PROCard APP!</a:t>
            </a:r>
          </a:p>
        </p:txBody>
      </p:sp>
      <p:pic>
        <p:nvPicPr>
          <p:cNvPr id="24" name="Picture 23">
            <a:extLst>
              <a:ext uri="{FF2B5EF4-FFF2-40B4-BE49-F238E27FC236}">
                <a16:creationId xmlns:a16="http://schemas.microsoft.com/office/drawing/2014/main" id="{D53A2D0C-A2AC-468C-BBED-E97171FB52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50877" y="2125066"/>
            <a:ext cx="2075690" cy="3690115"/>
          </a:xfrm>
          <a:prstGeom prst="rect">
            <a:avLst/>
          </a:prstGeom>
          <a:effectLst>
            <a:outerShdw blurRad="63500" dist="63500" dir="2700000" algn="tl" rotWithShape="0">
              <a:prstClr val="black">
                <a:alpha val="40000"/>
              </a:prstClr>
            </a:outerShdw>
            <a:softEdge rad="25400"/>
          </a:effectLst>
        </p:spPr>
      </p:pic>
      <p:pic>
        <p:nvPicPr>
          <p:cNvPr id="25" name="Picture 24">
            <a:extLst>
              <a:ext uri="{FF2B5EF4-FFF2-40B4-BE49-F238E27FC236}">
                <a16:creationId xmlns:a16="http://schemas.microsoft.com/office/drawing/2014/main" id="{D2043370-F25D-45DA-8001-1AD90FCF1EA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745642" y="2125066"/>
            <a:ext cx="2075689" cy="3690113"/>
          </a:xfrm>
          <a:prstGeom prst="rect">
            <a:avLst/>
          </a:prstGeom>
          <a:effectLst>
            <a:outerShdw blurRad="63500" dist="63500" dir="2700000" algn="tl" rotWithShape="0">
              <a:prstClr val="black">
                <a:alpha val="40000"/>
              </a:prstClr>
            </a:outerShdw>
            <a:softEdge rad="25400"/>
          </a:effectLst>
        </p:spPr>
      </p:pic>
      <p:pic>
        <p:nvPicPr>
          <p:cNvPr id="26" name="Picture 25">
            <a:extLst>
              <a:ext uri="{FF2B5EF4-FFF2-40B4-BE49-F238E27FC236}">
                <a16:creationId xmlns:a16="http://schemas.microsoft.com/office/drawing/2014/main" id="{D39C3982-A075-4EDC-ADB6-15A8A340BC5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64060" y="2124142"/>
            <a:ext cx="2076726" cy="3691959"/>
          </a:xfrm>
          <a:prstGeom prst="rect">
            <a:avLst/>
          </a:prstGeom>
          <a:effectLst>
            <a:outerShdw blurRad="63500" dist="63500" dir="2700000" algn="tl" rotWithShape="0">
              <a:prstClr val="black">
                <a:alpha val="40000"/>
              </a:prstClr>
            </a:outerShdw>
            <a:softEdge rad="25400"/>
          </a:effectLst>
        </p:spPr>
      </p:pic>
      <p:pic>
        <p:nvPicPr>
          <p:cNvPr id="27" name="Picture 26">
            <a:extLst>
              <a:ext uri="{FF2B5EF4-FFF2-40B4-BE49-F238E27FC236}">
                <a16:creationId xmlns:a16="http://schemas.microsoft.com/office/drawing/2014/main" id="{A34A64F0-8D4E-49A2-A863-41293EF1B5D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983675" y="2124141"/>
            <a:ext cx="2076726" cy="3691959"/>
          </a:xfrm>
          <a:prstGeom prst="rect">
            <a:avLst/>
          </a:prstGeom>
          <a:effectLst>
            <a:outerShdw blurRad="63500" dist="63500" dir="2700000" algn="tl" rotWithShape="0">
              <a:prstClr val="black">
                <a:alpha val="40000"/>
              </a:prstClr>
            </a:outerShdw>
            <a:softEdge rad="25400"/>
          </a:effectLst>
        </p:spPr>
      </p:pic>
      <p:sp>
        <p:nvSpPr>
          <p:cNvPr id="28" name="Rectangle 27">
            <a:extLst>
              <a:ext uri="{FF2B5EF4-FFF2-40B4-BE49-F238E27FC236}">
                <a16:creationId xmlns:a16="http://schemas.microsoft.com/office/drawing/2014/main" id="{E1B9411E-98D4-4A94-9201-F44A3D1C8CB1}"/>
              </a:ext>
            </a:extLst>
          </p:cNvPr>
          <p:cNvSpPr/>
          <p:nvPr/>
        </p:nvSpPr>
        <p:spPr>
          <a:xfrm>
            <a:off x="1230425" y="4454881"/>
            <a:ext cx="1919175" cy="3655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1AFF06C-3293-4D2E-BD29-304F8339F514}"/>
              </a:ext>
            </a:extLst>
          </p:cNvPr>
          <p:cNvPicPr>
            <a:picLocks noChangeAspect="1"/>
          </p:cNvPicPr>
          <p:nvPr/>
        </p:nvPicPr>
        <p:blipFill rotWithShape="1">
          <a:blip r:embed="rId7">
            <a:clrChange>
              <a:clrFrom>
                <a:srgbClr val="FFFFFF"/>
              </a:clrFrom>
              <a:clrTo>
                <a:srgbClr val="FFFFFF">
                  <a:alpha val="0"/>
                </a:srgbClr>
              </a:clrTo>
            </a:clrChange>
          </a:blip>
          <a:srcRect l="2623" t="4325" r="60412" b="41963"/>
          <a:stretch/>
        </p:blipFill>
        <p:spPr>
          <a:xfrm>
            <a:off x="3983964" y="6015207"/>
            <a:ext cx="1599044" cy="639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955708A8-3259-4A55-BEB9-F32C4C2577FC}"/>
              </a:ext>
            </a:extLst>
          </p:cNvPr>
          <p:cNvPicPr>
            <a:picLocks noChangeAspect="1"/>
          </p:cNvPicPr>
          <p:nvPr/>
        </p:nvPicPr>
        <p:blipFill rotWithShape="1">
          <a:blip r:embed="rId7">
            <a:clrChange>
              <a:clrFrom>
                <a:srgbClr val="FFFFFF"/>
              </a:clrFrom>
              <a:clrTo>
                <a:srgbClr val="FFFFFF">
                  <a:alpha val="0"/>
                </a:srgbClr>
              </a:clrTo>
            </a:clrChange>
          </a:blip>
          <a:srcRect l="4478" t="48404" r="56987" b="4199"/>
          <a:stretch/>
        </p:blipFill>
        <p:spPr>
          <a:xfrm>
            <a:off x="6454524" y="6019922"/>
            <a:ext cx="1895798" cy="64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itle 1">
            <a:extLst>
              <a:ext uri="{FF2B5EF4-FFF2-40B4-BE49-F238E27FC236}">
                <a16:creationId xmlns:a16="http://schemas.microsoft.com/office/drawing/2014/main" id="{B8C9F778-A2E6-4DEF-8EDA-BA93E61E809C}"/>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DIPSWITCH SETTINGS WITH PROCARD APP</a:t>
            </a:r>
          </a:p>
        </p:txBody>
      </p:sp>
      <p:cxnSp>
        <p:nvCxnSpPr>
          <p:cNvPr id="2" name="Straight Arrow Connector 1">
            <a:extLst>
              <a:ext uri="{FF2B5EF4-FFF2-40B4-BE49-F238E27FC236}">
                <a16:creationId xmlns:a16="http://schemas.microsoft.com/office/drawing/2014/main" id="{2CF54F0B-FC7A-3A36-1BF1-934D9786D420}"/>
              </a:ext>
            </a:extLst>
          </p:cNvPr>
          <p:cNvCxnSpPr>
            <a:cxnSpLocks/>
          </p:cNvCxnSpPr>
          <p:nvPr/>
        </p:nvCxnSpPr>
        <p:spPr>
          <a:xfrm flipV="1">
            <a:off x="566158" y="1067747"/>
            <a:ext cx="10731762" cy="8861"/>
          </a:xfrm>
          <a:prstGeom prst="straightConnector1">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51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D38BE5-237B-404D-8F23-8C6C73CD38AC}"/>
              </a:ext>
            </a:extLst>
          </p:cNvPr>
          <p:cNvSpPr/>
          <p:nvPr/>
        </p:nvSpPr>
        <p:spPr>
          <a:xfrm>
            <a:off x="-719" y="-3178"/>
            <a:ext cx="4393546" cy="686117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39F0AC-0F0F-401C-B250-DBC0EFBE1A4B}"/>
              </a:ext>
            </a:extLst>
          </p:cNvPr>
          <p:cNvSpPr>
            <a:spLocks noGrp="1"/>
          </p:cNvSpPr>
          <p:nvPr>
            <p:ph type="title"/>
          </p:nvPr>
        </p:nvSpPr>
        <p:spPr>
          <a:xfrm>
            <a:off x="-12024" y="519201"/>
            <a:ext cx="4392827" cy="1600200"/>
          </a:xfrm>
        </p:spPr>
        <p:txBody>
          <a:bodyPr vert="horz" lIns="91440" tIns="45720" rIns="91440" bIns="45720" rtlCol="0" anchor="ctr">
            <a:normAutofit/>
          </a:bodyPr>
          <a:lstStyle/>
          <a:p>
            <a:pPr algn="ctr"/>
            <a:r>
              <a:rPr lang="en-US" sz="4400" dirty="0">
                <a:solidFill>
                  <a:schemeClr val="bg1"/>
                </a:solidFill>
                <a:latin typeface="Franklin Gothic Demi"/>
                <a:cs typeface="Calibri Light"/>
              </a:rPr>
              <a:t>ELECTRICAL</a:t>
            </a:r>
            <a:br>
              <a:rPr lang="en-US" sz="4400" dirty="0">
                <a:solidFill>
                  <a:schemeClr val="bg1"/>
                </a:solidFill>
                <a:latin typeface="Franklin Gothic Demi"/>
                <a:cs typeface="Calibri Light"/>
              </a:rPr>
            </a:br>
            <a:r>
              <a:rPr lang="en-US" sz="4400" dirty="0">
                <a:solidFill>
                  <a:schemeClr val="bg1"/>
                </a:solidFill>
                <a:latin typeface="Franklin Gothic Demi"/>
                <a:cs typeface="Calibri Light"/>
              </a:rPr>
              <a:t>WIRING</a:t>
            </a:r>
          </a:p>
        </p:txBody>
      </p:sp>
      <p:pic>
        <p:nvPicPr>
          <p:cNvPr id="8" name="Picture 14" descr="A close up of a logo&#10;&#10;Description generated with very high confidence">
            <a:extLst>
              <a:ext uri="{FF2B5EF4-FFF2-40B4-BE49-F238E27FC236}">
                <a16:creationId xmlns:a16="http://schemas.microsoft.com/office/drawing/2014/main" id="{E522DF53-502B-4941-81E7-23FCDF1ABE63}"/>
              </a:ext>
            </a:extLst>
          </p:cNvPr>
          <p:cNvPicPr>
            <a:picLocks noChangeAspect="1"/>
          </p:cNvPicPr>
          <p:nvPr/>
        </p:nvPicPr>
        <p:blipFill>
          <a:blip r:embed="rId2"/>
          <a:stretch>
            <a:fillRect/>
          </a:stretch>
        </p:blipFill>
        <p:spPr>
          <a:xfrm>
            <a:off x="710910" y="5305829"/>
            <a:ext cx="1154878" cy="893867"/>
          </a:xfrm>
          <a:prstGeom prst="rect">
            <a:avLst/>
          </a:prstGeom>
        </p:spPr>
      </p:pic>
      <p:pic>
        <p:nvPicPr>
          <p:cNvPr id="20" name="Picture 19">
            <a:extLst>
              <a:ext uri="{FF2B5EF4-FFF2-40B4-BE49-F238E27FC236}">
                <a16:creationId xmlns:a16="http://schemas.microsoft.com/office/drawing/2014/main" id="{F41149B5-9E83-4708-899F-FA57CFEDD7CB}"/>
              </a:ext>
            </a:extLst>
          </p:cNvPr>
          <p:cNvPicPr>
            <a:picLocks noChangeAspect="1"/>
          </p:cNvPicPr>
          <p:nvPr/>
        </p:nvPicPr>
        <p:blipFill>
          <a:blip r:embed="rId3"/>
          <a:stretch>
            <a:fillRect/>
          </a:stretch>
        </p:blipFill>
        <p:spPr>
          <a:xfrm>
            <a:off x="5432954" y="713296"/>
            <a:ext cx="1892910" cy="5486400"/>
          </a:xfrm>
          <a:prstGeom prst="rect">
            <a:avLst/>
          </a:prstGeom>
          <a:effectLst>
            <a:outerShdw blurRad="63500" dist="63500" dir="2700000" algn="tl" rotWithShape="0">
              <a:prstClr val="black">
                <a:alpha val="40000"/>
              </a:prstClr>
            </a:outerShdw>
            <a:softEdge rad="25400"/>
          </a:effectLst>
        </p:spPr>
      </p:pic>
      <p:pic>
        <p:nvPicPr>
          <p:cNvPr id="21" name="Picture 20">
            <a:extLst>
              <a:ext uri="{FF2B5EF4-FFF2-40B4-BE49-F238E27FC236}">
                <a16:creationId xmlns:a16="http://schemas.microsoft.com/office/drawing/2014/main" id="{AC1989C7-D012-41A9-81B2-1D9CDB8CCA78}"/>
              </a:ext>
            </a:extLst>
          </p:cNvPr>
          <p:cNvPicPr>
            <a:picLocks noChangeAspect="1"/>
          </p:cNvPicPr>
          <p:nvPr/>
        </p:nvPicPr>
        <p:blipFill>
          <a:blip r:embed="rId4"/>
          <a:stretch>
            <a:fillRect/>
          </a:stretch>
        </p:blipFill>
        <p:spPr>
          <a:xfrm>
            <a:off x="103468" y="2479409"/>
            <a:ext cx="4212664" cy="2438400"/>
          </a:xfrm>
          <a:prstGeom prst="rect">
            <a:avLst/>
          </a:prstGeom>
          <a:ln>
            <a:noFill/>
          </a:ln>
          <a:effectLst>
            <a:outerShdw blurRad="63500" dist="63500" dir="2700000" algn="tl" rotWithShape="0">
              <a:prstClr val="black">
                <a:alpha val="40000"/>
              </a:prstClr>
            </a:outerShdw>
            <a:softEdge rad="25400"/>
          </a:effectLst>
        </p:spPr>
      </p:pic>
      <p:sp>
        <p:nvSpPr>
          <p:cNvPr id="22" name="Arrow: Right 21">
            <a:extLst>
              <a:ext uri="{FF2B5EF4-FFF2-40B4-BE49-F238E27FC236}">
                <a16:creationId xmlns:a16="http://schemas.microsoft.com/office/drawing/2014/main" id="{FBA93250-0BC1-4791-9DEA-9234E12AA130}"/>
              </a:ext>
            </a:extLst>
          </p:cNvPr>
          <p:cNvSpPr/>
          <p:nvPr/>
        </p:nvSpPr>
        <p:spPr>
          <a:xfrm>
            <a:off x="4420832" y="3034521"/>
            <a:ext cx="991182" cy="1220286"/>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BE38F831-DA5A-47EF-9E52-4F5325E07DB7}"/>
              </a:ext>
            </a:extLst>
          </p:cNvPr>
          <p:cNvPicPr>
            <a:picLocks noChangeAspect="1"/>
          </p:cNvPicPr>
          <p:nvPr/>
        </p:nvPicPr>
        <p:blipFill>
          <a:blip r:embed="rId5"/>
          <a:stretch>
            <a:fillRect/>
          </a:stretch>
        </p:blipFill>
        <p:spPr>
          <a:xfrm>
            <a:off x="7469017" y="1879414"/>
            <a:ext cx="4592343" cy="3429000"/>
          </a:xfrm>
          <a:prstGeom prst="rect">
            <a:avLst/>
          </a:prstGeom>
          <a:effectLst/>
        </p:spPr>
      </p:pic>
    </p:spTree>
    <p:extLst>
      <p:ext uri="{BB962C8B-B14F-4D97-AF65-F5344CB8AC3E}">
        <p14:creationId xmlns:p14="http://schemas.microsoft.com/office/powerpoint/2010/main" val="64681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E9393A-E588-459B-9E59-6D3F16D98644}"/>
              </a:ext>
            </a:extLst>
          </p:cNvPr>
          <p:cNvSpPr txBox="1">
            <a:spLocks/>
          </p:cNvSpPr>
          <p:nvPr/>
        </p:nvSpPr>
        <p:spPr>
          <a:xfrm>
            <a:off x="831850" y="1709738"/>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Franklin Gothic Demi"/>
                <a:cs typeface="Calibri Light" panose="020F0302020204030204"/>
              </a:rPr>
              <a:t>THANK YOU</a:t>
            </a:r>
            <a:endParaRPr lang="en-US" dirty="0">
              <a:solidFill>
                <a:schemeClr val="bg1"/>
              </a:solidFill>
              <a:cs typeface="Calibri Light"/>
            </a:endParaRPr>
          </a:p>
        </p:txBody>
      </p:sp>
      <p:pic>
        <p:nvPicPr>
          <p:cNvPr id="2" name="Picture 2" descr="A picture containing drawing&#10;&#10;Description generated with very high confidence">
            <a:extLst>
              <a:ext uri="{FF2B5EF4-FFF2-40B4-BE49-F238E27FC236}">
                <a16:creationId xmlns:a16="http://schemas.microsoft.com/office/drawing/2014/main" id="{4339877B-72DF-4ADB-8F16-0A6F626E5856}"/>
              </a:ext>
            </a:extLst>
          </p:cNvPr>
          <p:cNvPicPr>
            <a:picLocks noChangeAspect="1"/>
          </p:cNvPicPr>
          <p:nvPr/>
        </p:nvPicPr>
        <p:blipFill>
          <a:blip r:embed="rId2"/>
          <a:stretch>
            <a:fillRect/>
          </a:stretch>
        </p:blipFill>
        <p:spPr>
          <a:xfrm>
            <a:off x="4263797" y="3477660"/>
            <a:ext cx="3651706" cy="1825853"/>
          </a:xfrm>
          <a:prstGeom prst="rect">
            <a:avLst/>
          </a:prstGeom>
        </p:spPr>
      </p:pic>
      <p:cxnSp>
        <p:nvCxnSpPr>
          <p:cNvPr id="3" name="Straight Arrow Connector 2">
            <a:extLst>
              <a:ext uri="{FF2B5EF4-FFF2-40B4-BE49-F238E27FC236}">
                <a16:creationId xmlns:a16="http://schemas.microsoft.com/office/drawing/2014/main" id="{47EFD420-6707-0A2F-EE2A-ED7FFB23D842}"/>
              </a:ext>
            </a:extLst>
          </p:cNvPr>
          <p:cNvCxnSpPr>
            <a:cxnSpLocks/>
          </p:cNvCxnSpPr>
          <p:nvPr/>
        </p:nvCxnSpPr>
        <p:spPr>
          <a:xfrm>
            <a:off x="4546600" y="3616716"/>
            <a:ext cx="3134360" cy="0"/>
          </a:xfrm>
          <a:prstGeom prst="straightConnector1">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03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474028" y="216847"/>
            <a:ext cx="3932237" cy="850900"/>
          </a:xfrm>
        </p:spPr>
        <p:txBody>
          <a:bodyPr>
            <a:normAutofit/>
          </a:bodyPr>
          <a:lstStyle/>
          <a:p>
            <a:r>
              <a:rPr lang="en-US" sz="4400" dirty="0">
                <a:solidFill>
                  <a:schemeClr val="bg1"/>
                </a:solidFill>
                <a:latin typeface="Franklin Gothic Demi"/>
                <a:cs typeface="Calibri Light"/>
              </a:rPr>
              <a:t>INTRODUCTION</a:t>
            </a:r>
          </a:p>
        </p:txBody>
      </p:sp>
      <p:sp>
        <p:nvSpPr>
          <p:cNvPr id="4" name="Content Placeholder 3">
            <a:extLst>
              <a:ext uri="{FF2B5EF4-FFF2-40B4-BE49-F238E27FC236}">
                <a16:creationId xmlns:a16="http://schemas.microsoft.com/office/drawing/2014/main" id="{8EC44612-F26F-4DD5-8A23-78403A08F2BB}"/>
              </a:ext>
            </a:extLst>
          </p:cNvPr>
          <p:cNvSpPr>
            <a:spLocks noGrp="1"/>
          </p:cNvSpPr>
          <p:nvPr>
            <p:ph type="body" sz="half" idx="2"/>
          </p:nvPr>
        </p:nvSpPr>
        <p:spPr>
          <a:xfrm>
            <a:off x="566158" y="1295345"/>
            <a:ext cx="3932237" cy="1108850"/>
          </a:xfrm>
        </p:spPr>
        <p:txBody>
          <a:bodyPr vert="horz" lIns="91440" tIns="45720" rIns="91440" bIns="45720" rtlCol="0" anchor="t">
            <a:noAutofit/>
          </a:bodyPr>
          <a:lstStyle/>
          <a:p>
            <a:r>
              <a:rPr lang="en-US" sz="2400" dirty="0">
                <a:solidFill>
                  <a:schemeClr val="bg1"/>
                </a:solidFill>
                <a:latin typeface="Franklin Gothic Book"/>
                <a:cs typeface="Calibri"/>
              </a:rPr>
              <a:t>Specifications</a:t>
            </a:r>
          </a:p>
          <a:p>
            <a:r>
              <a:rPr lang="en-US" sz="2400" dirty="0">
                <a:solidFill>
                  <a:schemeClr val="bg1"/>
                </a:solidFill>
                <a:latin typeface="Franklin Gothic Book"/>
                <a:cs typeface="Calibri"/>
              </a:rPr>
              <a:t>Key Features</a:t>
            </a:r>
          </a:p>
          <a:p>
            <a:r>
              <a:rPr lang="en-US" sz="2400" dirty="0">
                <a:solidFill>
                  <a:schemeClr val="bg1"/>
                </a:solidFill>
                <a:latin typeface="Franklin Gothic Book"/>
                <a:cs typeface="Calibri"/>
              </a:rPr>
              <a:t>Installation</a:t>
            </a:r>
          </a:p>
        </p:txBody>
      </p:sp>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8" name="Picture 7">
            <a:extLst>
              <a:ext uri="{FF2B5EF4-FFF2-40B4-BE49-F238E27FC236}">
                <a16:creationId xmlns:a16="http://schemas.microsoft.com/office/drawing/2014/main" id="{3F9420C7-BF0C-409F-97C7-1856A032EA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082"/>
          <a:stretch/>
        </p:blipFill>
        <p:spPr>
          <a:xfrm>
            <a:off x="6096000" y="611346"/>
            <a:ext cx="5463540" cy="5635307"/>
          </a:xfrm>
          <a:prstGeom prst="rect">
            <a:avLst/>
          </a:prstGeom>
        </p:spPr>
      </p:pic>
      <p:sp>
        <p:nvSpPr>
          <p:cNvPr id="11" name="Content Placeholder 3">
            <a:extLst>
              <a:ext uri="{FF2B5EF4-FFF2-40B4-BE49-F238E27FC236}">
                <a16:creationId xmlns:a16="http://schemas.microsoft.com/office/drawing/2014/main" id="{0DC93626-264E-420E-BF19-5BD108120127}"/>
              </a:ext>
            </a:extLst>
          </p:cNvPr>
          <p:cNvSpPr txBox="1">
            <a:spLocks/>
          </p:cNvSpPr>
          <p:nvPr/>
        </p:nvSpPr>
        <p:spPr>
          <a:xfrm>
            <a:off x="852677" y="2692071"/>
            <a:ext cx="3932237" cy="251925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latin typeface="Franklin Gothic Book"/>
                <a:cs typeface="Calibri"/>
              </a:rPr>
              <a:t>Mounting Bracket</a:t>
            </a:r>
          </a:p>
          <a:p>
            <a:r>
              <a:rPr lang="en-US" sz="2400" dirty="0">
                <a:solidFill>
                  <a:schemeClr val="bg1"/>
                </a:solidFill>
                <a:latin typeface="Franklin Gothic Book"/>
                <a:cs typeface="Calibri"/>
              </a:rPr>
              <a:t>Venting</a:t>
            </a:r>
          </a:p>
          <a:p>
            <a:r>
              <a:rPr lang="en-US" sz="2400" dirty="0">
                <a:solidFill>
                  <a:schemeClr val="bg1"/>
                </a:solidFill>
                <a:latin typeface="Franklin Gothic Book"/>
                <a:cs typeface="Calibri"/>
              </a:rPr>
              <a:t>Water Connections</a:t>
            </a:r>
          </a:p>
          <a:p>
            <a:r>
              <a:rPr lang="en-US" sz="2400" dirty="0">
                <a:solidFill>
                  <a:schemeClr val="bg1"/>
                </a:solidFill>
                <a:latin typeface="Franklin Gothic Book"/>
                <a:cs typeface="Calibri"/>
              </a:rPr>
              <a:t>Water Treatment</a:t>
            </a:r>
          </a:p>
          <a:p>
            <a:r>
              <a:rPr lang="en-US" sz="2400" dirty="0">
                <a:solidFill>
                  <a:schemeClr val="bg1"/>
                </a:solidFill>
                <a:latin typeface="Franklin Gothic Book"/>
                <a:cs typeface="Calibri"/>
              </a:rPr>
              <a:t>Dip Switch Settings</a:t>
            </a:r>
          </a:p>
          <a:p>
            <a:r>
              <a:rPr lang="en-US" sz="2400" dirty="0">
                <a:solidFill>
                  <a:schemeClr val="bg1"/>
                </a:solidFill>
                <a:latin typeface="Franklin Gothic Book"/>
                <a:cs typeface="Calibri"/>
              </a:rPr>
              <a:t>Electrical Wiring</a:t>
            </a:r>
          </a:p>
        </p:txBody>
      </p:sp>
      <p:cxnSp>
        <p:nvCxnSpPr>
          <p:cNvPr id="3" name="Straight Arrow Connector 2">
            <a:extLst>
              <a:ext uri="{FF2B5EF4-FFF2-40B4-BE49-F238E27FC236}">
                <a16:creationId xmlns:a16="http://schemas.microsoft.com/office/drawing/2014/main" id="{DD11A72E-37B5-CD65-F99B-A75532A98B46}"/>
              </a:ext>
            </a:extLst>
          </p:cNvPr>
          <p:cNvCxnSpPr>
            <a:cxnSpLocks/>
          </p:cNvCxnSpPr>
          <p:nvPr/>
        </p:nvCxnSpPr>
        <p:spPr>
          <a:xfrm flipV="1">
            <a:off x="566158" y="1067747"/>
            <a:ext cx="3747975" cy="8861"/>
          </a:xfrm>
          <a:prstGeom prst="straightConnector1">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42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SPECIFICATIONS</a:t>
            </a:r>
          </a:p>
        </p:txBody>
      </p:sp>
      <p:grpSp>
        <p:nvGrpSpPr>
          <p:cNvPr id="14" name="Group 13">
            <a:extLst>
              <a:ext uri="{FF2B5EF4-FFF2-40B4-BE49-F238E27FC236}">
                <a16:creationId xmlns:a16="http://schemas.microsoft.com/office/drawing/2014/main" id="{AB3F464A-8F84-43B6-B98F-9E571BC4D7A4}"/>
              </a:ext>
            </a:extLst>
          </p:cNvPr>
          <p:cNvGrpSpPr/>
          <p:nvPr/>
        </p:nvGrpSpPr>
        <p:grpSpPr>
          <a:xfrm>
            <a:off x="-58342" y="918159"/>
            <a:ext cx="3811754" cy="5205162"/>
            <a:chOff x="3567448" y="0"/>
            <a:chExt cx="5022132" cy="6858000"/>
          </a:xfrm>
        </p:grpSpPr>
        <p:pic>
          <p:nvPicPr>
            <p:cNvPr id="15" name="Picture 14">
              <a:extLst>
                <a:ext uri="{FF2B5EF4-FFF2-40B4-BE49-F238E27FC236}">
                  <a16:creationId xmlns:a16="http://schemas.microsoft.com/office/drawing/2014/main" id="{A5B6D9FA-23AD-4475-9FD7-FBD8AA125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448" y="0"/>
              <a:ext cx="5022132" cy="6858000"/>
            </a:xfrm>
            <a:prstGeom prst="rect">
              <a:avLst/>
            </a:prstGeom>
          </p:spPr>
        </p:pic>
        <p:pic>
          <p:nvPicPr>
            <p:cNvPr id="16" name="Picture 15">
              <a:extLst>
                <a:ext uri="{FF2B5EF4-FFF2-40B4-BE49-F238E27FC236}">
                  <a16:creationId xmlns:a16="http://schemas.microsoft.com/office/drawing/2014/main" id="{E4F26E48-3ABC-4FBC-9CFB-A03712AB1A66}"/>
                </a:ext>
              </a:extLst>
            </p:cNvPr>
            <p:cNvPicPr>
              <a:picLocks noChangeAspect="1"/>
            </p:cNvPicPr>
            <p:nvPr/>
          </p:nvPicPr>
          <p:blipFill rotWithShape="1">
            <a:blip r:embed="rId4"/>
            <a:srcRect l="38491" t="32211" r="38624" b="19795"/>
            <a:stretch/>
          </p:blipFill>
          <p:spPr>
            <a:xfrm>
              <a:off x="5754640" y="4679344"/>
              <a:ext cx="867501" cy="862716"/>
            </a:xfrm>
            <a:prstGeom prst="roundRect">
              <a:avLst>
                <a:gd name="adj" fmla="val 5079"/>
              </a:avLst>
            </a:prstGeom>
            <a:solidFill>
              <a:srgbClr val="FFFFFF">
                <a:shade val="85000"/>
              </a:srgbClr>
            </a:solidFill>
            <a:ln>
              <a:noFill/>
            </a:ln>
            <a:effectLst/>
          </p:spPr>
        </p:pic>
      </p:grpSp>
      <p:graphicFrame>
        <p:nvGraphicFramePr>
          <p:cNvPr id="2" name="Table 17">
            <a:extLst>
              <a:ext uri="{FF2B5EF4-FFF2-40B4-BE49-F238E27FC236}">
                <a16:creationId xmlns:a16="http://schemas.microsoft.com/office/drawing/2014/main" id="{27BA99B4-A237-0743-3F44-FFE152CB4526}"/>
              </a:ext>
            </a:extLst>
          </p:cNvPr>
          <p:cNvGraphicFramePr>
            <a:graphicFrameLocks noGrp="1"/>
          </p:cNvGraphicFramePr>
          <p:nvPr>
            <p:extLst>
              <p:ext uri="{D42A27DB-BD31-4B8C-83A1-F6EECF244321}">
                <p14:modId xmlns:p14="http://schemas.microsoft.com/office/powerpoint/2010/main" val="506207803"/>
              </p:ext>
            </p:extLst>
          </p:nvPr>
        </p:nvGraphicFramePr>
        <p:xfrm>
          <a:off x="3825947" y="1270947"/>
          <a:ext cx="8128000" cy="5120640"/>
        </p:xfrm>
        <a:graphic>
          <a:graphicData uri="http://schemas.openxmlformats.org/drawingml/2006/table">
            <a:tbl>
              <a:tblPr firstRow="1" bandRow="1">
                <a:tableStyleId>{5C22544A-7EE6-4342-B048-85BDC9FD1C3A}</a:tableStyleId>
              </a:tblPr>
              <a:tblGrid>
                <a:gridCol w="3347720">
                  <a:extLst>
                    <a:ext uri="{9D8B030D-6E8A-4147-A177-3AD203B41FA5}">
                      <a16:colId xmlns:a16="http://schemas.microsoft.com/office/drawing/2014/main" val="3057618672"/>
                    </a:ext>
                  </a:extLst>
                </a:gridCol>
                <a:gridCol w="4780280">
                  <a:extLst>
                    <a:ext uri="{9D8B030D-6E8A-4147-A177-3AD203B41FA5}">
                      <a16:colId xmlns:a16="http://schemas.microsoft.com/office/drawing/2014/main" val="2403516795"/>
                    </a:ext>
                  </a:extLst>
                </a:gridCol>
              </a:tblGrid>
              <a:tr h="345829">
                <a:tc>
                  <a:txBody>
                    <a:bodyPr/>
                    <a:lstStyle/>
                    <a:p>
                      <a:pPr algn="ctr"/>
                      <a:r>
                        <a:rPr lang="en-US" dirty="0"/>
                        <a:t>Models</a:t>
                      </a:r>
                    </a:p>
                  </a:txBody>
                  <a:tcPr>
                    <a:solidFill>
                      <a:schemeClr val="bg2">
                        <a:lumMod val="25000"/>
                      </a:schemeClr>
                    </a:solidFill>
                  </a:tcPr>
                </a:tc>
                <a:tc>
                  <a:txBody>
                    <a:bodyPr/>
                    <a:lstStyle/>
                    <a:p>
                      <a:pPr algn="ctr"/>
                      <a:r>
                        <a:rPr lang="en-US" dirty="0"/>
                        <a:t>NRCB180DV / NRCB199DV</a:t>
                      </a:r>
                    </a:p>
                  </a:txBody>
                  <a:tcPr>
                    <a:solidFill>
                      <a:schemeClr val="bg2">
                        <a:lumMod val="25000"/>
                      </a:schemeClr>
                    </a:solidFill>
                  </a:tcPr>
                </a:tc>
                <a:extLst>
                  <a:ext uri="{0D108BD9-81ED-4DB2-BD59-A6C34878D82A}">
                    <a16:rowId xmlns:a16="http://schemas.microsoft.com/office/drawing/2014/main" val="149368911"/>
                  </a:ext>
                </a:extLst>
              </a:tr>
              <a:tr h="345829">
                <a:tc>
                  <a:txBody>
                    <a:bodyPr/>
                    <a:lstStyle/>
                    <a:p>
                      <a:pPr algn="ctr"/>
                      <a:r>
                        <a:rPr lang="en-US" dirty="0"/>
                        <a:t>Standard Gas Input</a:t>
                      </a:r>
                    </a:p>
                  </a:txBody>
                  <a:tcPr>
                    <a:solidFill>
                      <a:schemeClr val="bg1">
                        <a:lumMod val="65000"/>
                      </a:schemeClr>
                    </a:solidFill>
                  </a:tcPr>
                </a:tc>
                <a:tc>
                  <a:txBody>
                    <a:bodyPr/>
                    <a:lstStyle/>
                    <a:p>
                      <a:pPr algn="ctr"/>
                      <a:r>
                        <a:rPr lang="en-US" dirty="0"/>
                        <a:t>Min: 18k Max: 180k / Min: 18k Max: 199k</a:t>
                      </a:r>
                    </a:p>
                  </a:txBody>
                  <a:tcPr>
                    <a:solidFill>
                      <a:schemeClr val="bg1">
                        <a:lumMod val="65000"/>
                      </a:schemeClr>
                    </a:solidFill>
                  </a:tcPr>
                </a:tc>
                <a:extLst>
                  <a:ext uri="{0D108BD9-81ED-4DB2-BD59-A6C34878D82A}">
                    <a16:rowId xmlns:a16="http://schemas.microsoft.com/office/drawing/2014/main" val="2678731069"/>
                  </a:ext>
                </a:extLst>
              </a:tr>
              <a:tr h="345829">
                <a:tc>
                  <a:txBody>
                    <a:bodyPr/>
                    <a:lstStyle/>
                    <a:p>
                      <a:pPr algn="ctr"/>
                      <a:r>
                        <a:rPr lang="en-US" dirty="0"/>
                        <a:t>Heating Gas Input</a:t>
                      </a:r>
                    </a:p>
                  </a:txBody>
                  <a:tcPr>
                    <a:solidFill>
                      <a:schemeClr val="bg1">
                        <a:lumMod val="95000"/>
                      </a:schemeClr>
                    </a:solidFill>
                  </a:tcPr>
                </a:tc>
                <a:tc>
                  <a:txBody>
                    <a:bodyPr/>
                    <a:lstStyle/>
                    <a:p>
                      <a:pPr algn="ctr"/>
                      <a:r>
                        <a:rPr lang="en-US" dirty="0"/>
                        <a:t>Min: 18k Max: 100k / Min: 18k Max: 120k</a:t>
                      </a:r>
                    </a:p>
                  </a:txBody>
                  <a:tcPr>
                    <a:solidFill>
                      <a:schemeClr val="bg1">
                        <a:lumMod val="95000"/>
                      </a:schemeClr>
                    </a:solidFill>
                  </a:tcPr>
                </a:tc>
                <a:extLst>
                  <a:ext uri="{0D108BD9-81ED-4DB2-BD59-A6C34878D82A}">
                    <a16:rowId xmlns:a16="http://schemas.microsoft.com/office/drawing/2014/main" val="2078146962"/>
                  </a:ext>
                </a:extLst>
              </a:tr>
              <a:tr h="345829">
                <a:tc>
                  <a:txBody>
                    <a:bodyPr/>
                    <a:lstStyle/>
                    <a:p>
                      <a:pPr algn="ctr"/>
                      <a:r>
                        <a:rPr lang="en-US" dirty="0"/>
                        <a:t>DHW Flow Range</a:t>
                      </a:r>
                    </a:p>
                  </a:txBody>
                  <a:tcPr>
                    <a:solidFill>
                      <a:schemeClr val="bg1">
                        <a:lumMod val="65000"/>
                      </a:schemeClr>
                    </a:solidFill>
                  </a:tcPr>
                </a:tc>
                <a:tc>
                  <a:txBody>
                    <a:bodyPr/>
                    <a:lstStyle/>
                    <a:p>
                      <a:pPr algn="ctr"/>
                      <a:r>
                        <a:rPr lang="en-US" dirty="0"/>
                        <a:t>0.4 – 9.8 GPM / 0.4 – 11.1 GPM</a:t>
                      </a:r>
                    </a:p>
                  </a:txBody>
                  <a:tcPr>
                    <a:solidFill>
                      <a:schemeClr val="bg1">
                        <a:lumMod val="65000"/>
                      </a:schemeClr>
                    </a:solidFill>
                  </a:tcPr>
                </a:tc>
                <a:extLst>
                  <a:ext uri="{0D108BD9-81ED-4DB2-BD59-A6C34878D82A}">
                    <a16:rowId xmlns:a16="http://schemas.microsoft.com/office/drawing/2014/main" val="1263268724"/>
                  </a:ext>
                </a:extLst>
              </a:tr>
              <a:tr h="345829">
                <a:tc>
                  <a:txBody>
                    <a:bodyPr/>
                    <a:lstStyle/>
                    <a:p>
                      <a:pPr algn="ctr"/>
                      <a:r>
                        <a:rPr lang="en-US" dirty="0"/>
                        <a:t>AFUE</a:t>
                      </a:r>
                    </a:p>
                  </a:txBody>
                  <a:tcPr>
                    <a:solidFill>
                      <a:schemeClr val="bg1">
                        <a:lumMod val="95000"/>
                      </a:schemeClr>
                    </a:solidFill>
                  </a:tcPr>
                </a:tc>
                <a:tc>
                  <a:txBody>
                    <a:bodyPr/>
                    <a:lstStyle/>
                    <a:p>
                      <a:pPr algn="ctr"/>
                      <a:r>
                        <a:rPr lang="en-US" dirty="0"/>
                        <a:t>95%</a:t>
                      </a:r>
                    </a:p>
                  </a:txBody>
                  <a:tcPr>
                    <a:solidFill>
                      <a:schemeClr val="bg1">
                        <a:lumMod val="95000"/>
                      </a:schemeClr>
                    </a:solidFill>
                  </a:tcPr>
                </a:tc>
                <a:extLst>
                  <a:ext uri="{0D108BD9-81ED-4DB2-BD59-A6C34878D82A}">
                    <a16:rowId xmlns:a16="http://schemas.microsoft.com/office/drawing/2014/main" val="4127199160"/>
                  </a:ext>
                </a:extLst>
              </a:tr>
              <a:tr h="345829">
                <a:tc>
                  <a:txBody>
                    <a:bodyPr/>
                    <a:lstStyle/>
                    <a:p>
                      <a:pPr algn="ctr"/>
                      <a:r>
                        <a:rPr lang="en-US" dirty="0"/>
                        <a:t>DHW Burner Off Flow</a:t>
                      </a:r>
                    </a:p>
                  </a:txBody>
                  <a:tcPr>
                    <a:solidFill>
                      <a:schemeClr val="bg1">
                        <a:lumMod val="65000"/>
                      </a:schemeClr>
                    </a:solidFill>
                  </a:tcPr>
                </a:tc>
                <a:tc>
                  <a:txBody>
                    <a:bodyPr/>
                    <a:lstStyle/>
                    <a:p>
                      <a:pPr algn="ctr"/>
                      <a:r>
                        <a:rPr lang="en-US" dirty="0"/>
                        <a:t>0.29 GPM</a:t>
                      </a:r>
                    </a:p>
                  </a:txBody>
                  <a:tcPr>
                    <a:solidFill>
                      <a:schemeClr val="bg1">
                        <a:lumMod val="65000"/>
                      </a:schemeClr>
                    </a:solidFill>
                  </a:tcPr>
                </a:tc>
                <a:extLst>
                  <a:ext uri="{0D108BD9-81ED-4DB2-BD59-A6C34878D82A}">
                    <a16:rowId xmlns:a16="http://schemas.microsoft.com/office/drawing/2014/main" val="222878150"/>
                  </a:ext>
                </a:extLst>
              </a:tr>
              <a:tr h="345829">
                <a:tc>
                  <a:txBody>
                    <a:bodyPr/>
                    <a:lstStyle/>
                    <a:p>
                      <a:pPr algn="ctr"/>
                      <a:r>
                        <a:rPr lang="en-US" dirty="0"/>
                        <a:t>Heating Temp Range</a:t>
                      </a:r>
                    </a:p>
                  </a:txBody>
                  <a:tcPr>
                    <a:solidFill>
                      <a:schemeClr val="bg1">
                        <a:lumMod val="95000"/>
                      </a:schemeClr>
                    </a:solidFill>
                  </a:tcPr>
                </a:tc>
                <a:tc>
                  <a:txBody>
                    <a:bodyPr/>
                    <a:lstStyle/>
                    <a:p>
                      <a:pPr algn="ctr"/>
                      <a:r>
                        <a:rPr lang="en-US" dirty="0"/>
                        <a:t>100F – 180F </a:t>
                      </a:r>
                      <a:r>
                        <a:rPr lang="en-US" sz="1400" dirty="0"/>
                        <a:t>(As low as 80F with setting)</a:t>
                      </a:r>
                    </a:p>
                  </a:txBody>
                  <a:tcPr>
                    <a:solidFill>
                      <a:schemeClr val="bg1">
                        <a:lumMod val="95000"/>
                      </a:schemeClr>
                    </a:solidFill>
                  </a:tcPr>
                </a:tc>
                <a:extLst>
                  <a:ext uri="{0D108BD9-81ED-4DB2-BD59-A6C34878D82A}">
                    <a16:rowId xmlns:a16="http://schemas.microsoft.com/office/drawing/2014/main" val="1941151768"/>
                  </a:ext>
                </a:extLst>
              </a:tr>
              <a:tr h="345829">
                <a:tc>
                  <a:txBody>
                    <a:bodyPr/>
                    <a:lstStyle/>
                    <a:p>
                      <a:pPr algn="ctr"/>
                      <a:r>
                        <a:rPr lang="en-US" dirty="0"/>
                        <a:t>DHW Temp Range</a:t>
                      </a:r>
                    </a:p>
                  </a:txBody>
                  <a:tcPr>
                    <a:solidFill>
                      <a:schemeClr val="bg1">
                        <a:lumMod val="65000"/>
                      </a:schemeClr>
                    </a:solidFill>
                  </a:tcPr>
                </a:tc>
                <a:tc>
                  <a:txBody>
                    <a:bodyPr/>
                    <a:lstStyle/>
                    <a:p>
                      <a:pPr algn="ctr"/>
                      <a:r>
                        <a:rPr lang="en-US" dirty="0"/>
                        <a:t>90F – 140F</a:t>
                      </a:r>
                    </a:p>
                  </a:txBody>
                  <a:tcPr>
                    <a:solidFill>
                      <a:schemeClr val="bg1">
                        <a:lumMod val="65000"/>
                      </a:schemeClr>
                    </a:solidFill>
                  </a:tcPr>
                </a:tc>
                <a:extLst>
                  <a:ext uri="{0D108BD9-81ED-4DB2-BD59-A6C34878D82A}">
                    <a16:rowId xmlns:a16="http://schemas.microsoft.com/office/drawing/2014/main" val="3707946863"/>
                  </a:ext>
                </a:extLst>
              </a:tr>
              <a:tr h="345829">
                <a:tc>
                  <a:txBody>
                    <a:bodyPr/>
                    <a:lstStyle/>
                    <a:p>
                      <a:pPr algn="ctr"/>
                      <a:r>
                        <a:rPr lang="en-US" dirty="0"/>
                        <a:t>Simultaneous Heating &amp; DHW</a:t>
                      </a:r>
                    </a:p>
                  </a:txBody>
                  <a:tcPr>
                    <a:solidFill>
                      <a:schemeClr val="bg1">
                        <a:lumMod val="95000"/>
                      </a:schemeClr>
                    </a:solidFill>
                  </a:tcPr>
                </a:tc>
                <a:tc>
                  <a:txBody>
                    <a:bodyPr/>
                    <a:lstStyle/>
                    <a:p>
                      <a:pPr algn="ctr"/>
                      <a:r>
                        <a:rPr lang="en-US" dirty="0"/>
                        <a:t>YES</a:t>
                      </a:r>
                    </a:p>
                  </a:txBody>
                  <a:tcPr>
                    <a:solidFill>
                      <a:schemeClr val="bg1">
                        <a:lumMod val="95000"/>
                      </a:schemeClr>
                    </a:solidFill>
                  </a:tcPr>
                </a:tc>
                <a:extLst>
                  <a:ext uri="{0D108BD9-81ED-4DB2-BD59-A6C34878D82A}">
                    <a16:rowId xmlns:a16="http://schemas.microsoft.com/office/drawing/2014/main" val="3168124021"/>
                  </a:ext>
                </a:extLst>
              </a:tr>
              <a:tr h="345829">
                <a:tc>
                  <a:txBody>
                    <a:bodyPr/>
                    <a:lstStyle/>
                    <a:p>
                      <a:pPr algn="ctr"/>
                      <a:r>
                        <a:rPr lang="en-US" dirty="0"/>
                        <a:t>Max Elevation</a:t>
                      </a:r>
                    </a:p>
                  </a:txBody>
                  <a:tcPr>
                    <a:solidFill>
                      <a:schemeClr val="bg1">
                        <a:lumMod val="65000"/>
                      </a:schemeClr>
                    </a:solidFill>
                  </a:tcPr>
                </a:tc>
                <a:tc>
                  <a:txBody>
                    <a:bodyPr/>
                    <a:lstStyle/>
                    <a:p>
                      <a:pPr algn="ctr"/>
                      <a:r>
                        <a:rPr lang="en-US" dirty="0"/>
                        <a:t>10,000 feet</a:t>
                      </a:r>
                    </a:p>
                  </a:txBody>
                  <a:tcPr>
                    <a:solidFill>
                      <a:schemeClr val="bg1">
                        <a:lumMod val="65000"/>
                      </a:schemeClr>
                    </a:solidFill>
                  </a:tcPr>
                </a:tc>
                <a:extLst>
                  <a:ext uri="{0D108BD9-81ED-4DB2-BD59-A6C34878D82A}">
                    <a16:rowId xmlns:a16="http://schemas.microsoft.com/office/drawing/2014/main" val="1091779544"/>
                  </a:ext>
                </a:extLst>
              </a:tr>
              <a:tr h="345829">
                <a:tc>
                  <a:txBody>
                    <a:bodyPr/>
                    <a:lstStyle/>
                    <a:p>
                      <a:pPr algn="ctr"/>
                      <a:r>
                        <a:rPr lang="en-US" dirty="0"/>
                        <a:t>Wifi Compatible</a:t>
                      </a:r>
                    </a:p>
                  </a:txBody>
                  <a:tcPr>
                    <a:solidFill>
                      <a:schemeClr val="bg1">
                        <a:lumMod val="95000"/>
                      </a:schemeClr>
                    </a:solidFill>
                  </a:tcPr>
                </a:tc>
                <a:tc>
                  <a:txBody>
                    <a:bodyPr/>
                    <a:lstStyle/>
                    <a:p>
                      <a:pPr algn="ctr"/>
                      <a:r>
                        <a:rPr lang="en-US" dirty="0"/>
                        <a:t>YES</a:t>
                      </a:r>
                    </a:p>
                  </a:txBody>
                  <a:tcPr>
                    <a:solidFill>
                      <a:schemeClr val="bg1">
                        <a:lumMod val="95000"/>
                      </a:schemeClr>
                    </a:solidFill>
                  </a:tcPr>
                </a:tc>
                <a:extLst>
                  <a:ext uri="{0D108BD9-81ED-4DB2-BD59-A6C34878D82A}">
                    <a16:rowId xmlns:a16="http://schemas.microsoft.com/office/drawing/2014/main" val="1731372912"/>
                  </a:ext>
                </a:extLst>
              </a:tr>
              <a:tr h="345829">
                <a:tc>
                  <a:txBody>
                    <a:bodyPr/>
                    <a:lstStyle/>
                    <a:p>
                      <a:pPr algn="ctr"/>
                      <a:r>
                        <a:rPr lang="en-US" dirty="0"/>
                        <a:t>Quick Connect Capable</a:t>
                      </a:r>
                    </a:p>
                  </a:txBody>
                  <a:tcPr>
                    <a:solidFill>
                      <a:schemeClr val="bg1">
                        <a:lumMod val="65000"/>
                      </a:schemeClr>
                    </a:solidFill>
                  </a:tcPr>
                </a:tc>
                <a:tc>
                  <a:txBody>
                    <a:bodyPr/>
                    <a:lstStyle/>
                    <a:p>
                      <a:pPr algn="ctr"/>
                      <a:r>
                        <a:rPr lang="en-US" dirty="0"/>
                        <a:t>YES </a:t>
                      </a:r>
                      <a:r>
                        <a:rPr lang="en-US" sz="1400" dirty="0"/>
                        <a:t>(With same BTU EZ Unit)</a:t>
                      </a:r>
                    </a:p>
                  </a:txBody>
                  <a:tcPr>
                    <a:solidFill>
                      <a:schemeClr val="bg1">
                        <a:lumMod val="65000"/>
                      </a:schemeClr>
                    </a:solidFill>
                  </a:tcPr>
                </a:tc>
                <a:extLst>
                  <a:ext uri="{0D108BD9-81ED-4DB2-BD59-A6C34878D82A}">
                    <a16:rowId xmlns:a16="http://schemas.microsoft.com/office/drawing/2014/main" val="1764902450"/>
                  </a:ext>
                </a:extLst>
              </a:tr>
              <a:tr h="345829">
                <a:tc>
                  <a:txBody>
                    <a:bodyPr/>
                    <a:lstStyle/>
                    <a:p>
                      <a:pPr algn="ctr"/>
                      <a:r>
                        <a:rPr lang="en-US" dirty="0"/>
                        <a:t>Outdoor Temp Sensor</a:t>
                      </a:r>
                    </a:p>
                  </a:txBody>
                  <a:tcPr>
                    <a:solidFill>
                      <a:schemeClr val="bg1">
                        <a:lumMod val="95000"/>
                      </a:schemeClr>
                    </a:solidFill>
                  </a:tcPr>
                </a:tc>
                <a:tc>
                  <a:txBody>
                    <a:bodyPr/>
                    <a:lstStyle/>
                    <a:p>
                      <a:pPr algn="ctr"/>
                      <a:r>
                        <a:rPr lang="en-US" dirty="0"/>
                        <a:t>INCLUDED</a:t>
                      </a:r>
                    </a:p>
                  </a:txBody>
                  <a:tcPr>
                    <a:solidFill>
                      <a:schemeClr val="bg1">
                        <a:lumMod val="95000"/>
                      </a:schemeClr>
                    </a:solidFill>
                  </a:tcPr>
                </a:tc>
                <a:extLst>
                  <a:ext uri="{0D108BD9-81ED-4DB2-BD59-A6C34878D82A}">
                    <a16:rowId xmlns:a16="http://schemas.microsoft.com/office/drawing/2014/main" val="1599749138"/>
                  </a:ext>
                </a:extLst>
              </a:tr>
              <a:tr h="345829">
                <a:tc>
                  <a:txBody>
                    <a:bodyPr/>
                    <a:lstStyle/>
                    <a:p>
                      <a:pPr algn="ctr"/>
                      <a:r>
                        <a:rPr lang="en-US" dirty="0"/>
                        <a:t>Warranty</a:t>
                      </a:r>
                    </a:p>
                  </a:txBody>
                  <a:tcPr>
                    <a:solidFill>
                      <a:schemeClr val="bg1">
                        <a:lumMod val="65000"/>
                      </a:schemeClr>
                    </a:solidFill>
                  </a:tcPr>
                </a:tc>
                <a:tc>
                  <a:txBody>
                    <a:bodyPr/>
                    <a:lstStyle/>
                    <a:p>
                      <a:pPr algn="ctr"/>
                      <a:r>
                        <a:rPr lang="en-US" dirty="0"/>
                        <a:t>10 Year HEX, 5 Year Parts, 1 Year Labor</a:t>
                      </a:r>
                    </a:p>
                  </a:txBody>
                  <a:tcPr>
                    <a:solidFill>
                      <a:schemeClr val="bg1">
                        <a:lumMod val="65000"/>
                      </a:schemeClr>
                    </a:solidFill>
                  </a:tcPr>
                </a:tc>
                <a:extLst>
                  <a:ext uri="{0D108BD9-81ED-4DB2-BD59-A6C34878D82A}">
                    <a16:rowId xmlns:a16="http://schemas.microsoft.com/office/drawing/2014/main" val="2974590350"/>
                  </a:ext>
                </a:extLst>
              </a:tr>
            </a:tbl>
          </a:graphicData>
        </a:graphic>
      </p:graphicFrame>
      <p:cxnSp>
        <p:nvCxnSpPr>
          <p:cNvPr id="3" name="Straight Arrow Connector 2">
            <a:extLst>
              <a:ext uri="{FF2B5EF4-FFF2-40B4-BE49-F238E27FC236}">
                <a16:creationId xmlns:a16="http://schemas.microsoft.com/office/drawing/2014/main" id="{08CBB7F7-BCB5-1B2C-8817-399AAA23C8CE}"/>
              </a:ext>
            </a:extLst>
          </p:cNvPr>
          <p:cNvCxnSpPr>
            <a:cxnSpLocks/>
          </p:cNvCxnSpPr>
          <p:nvPr/>
        </p:nvCxnSpPr>
        <p:spPr>
          <a:xfrm flipV="1">
            <a:off x="566158" y="1067747"/>
            <a:ext cx="4188722" cy="8861"/>
          </a:xfrm>
          <a:prstGeom prst="straightConnector1">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44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3"/>
          <a:stretch>
            <a:fillRect/>
          </a:stretch>
        </p:blipFill>
        <p:spPr>
          <a:xfrm>
            <a:off x="852677" y="58285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KEY FEATURES</a:t>
            </a:r>
          </a:p>
        </p:txBody>
      </p:sp>
      <p:graphicFrame>
        <p:nvGraphicFramePr>
          <p:cNvPr id="35" name="Diagram 34">
            <a:extLst>
              <a:ext uri="{FF2B5EF4-FFF2-40B4-BE49-F238E27FC236}">
                <a16:creationId xmlns:a16="http://schemas.microsoft.com/office/drawing/2014/main" id="{B67BF472-B4E7-4006-A518-21B961DA22A8}"/>
              </a:ext>
            </a:extLst>
          </p:cNvPr>
          <p:cNvGraphicFramePr/>
          <p:nvPr>
            <p:extLst>
              <p:ext uri="{D42A27DB-BD31-4B8C-83A1-F6EECF244321}">
                <p14:modId xmlns:p14="http://schemas.microsoft.com/office/powerpoint/2010/main" val="1117270580"/>
              </p:ext>
            </p:extLst>
          </p:nvPr>
        </p:nvGraphicFramePr>
        <p:xfrm>
          <a:off x="2091317" y="998870"/>
          <a:ext cx="988249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6" name="Graphic 35" descr="Repeat">
            <a:extLst>
              <a:ext uri="{FF2B5EF4-FFF2-40B4-BE49-F238E27FC236}">
                <a16:creationId xmlns:a16="http://schemas.microsoft.com/office/drawing/2014/main" id="{3B837BEE-377C-4D2E-B030-D3E6F9C740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85381" y="1623546"/>
            <a:ext cx="914400" cy="914400"/>
          </a:xfrm>
          <a:prstGeom prst="rect">
            <a:avLst/>
          </a:prstGeom>
        </p:spPr>
      </p:pic>
      <p:pic>
        <p:nvPicPr>
          <p:cNvPr id="37" name="Graphic 36" descr="Thermometer">
            <a:extLst>
              <a:ext uri="{FF2B5EF4-FFF2-40B4-BE49-F238E27FC236}">
                <a16:creationId xmlns:a16="http://schemas.microsoft.com/office/drawing/2014/main" id="{4CCDA3E7-855F-4D04-A7E0-B0D3EE36EB8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61290" y="3285442"/>
            <a:ext cx="914400" cy="914400"/>
          </a:xfrm>
          <a:prstGeom prst="rect">
            <a:avLst/>
          </a:prstGeom>
        </p:spPr>
      </p:pic>
      <p:pic>
        <p:nvPicPr>
          <p:cNvPr id="38" name="Graphic 37" descr="Shower">
            <a:extLst>
              <a:ext uri="{FF2B5EF4-FFF2-40B4-BE49-F238E27FC236}">
                <a16:creationId xmlns:a16="http://schemas.microsoft.com/office/drawing/2014/main" id="{CDDFDE40-FD2B-4190-BAC7-5144ACBA019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364441" y="4851489"/>
            <a:ext cx="914400" cy="914400"/>
          </a:xfrm>
          <a:prstGeom prst="rect">
            <a:avLst/>
          </a:prstGeom>
        </p:spPr>
      </p:pic>
      <p:grpSp>
        <p:nvGrpSpPr>
          <p:cNvPr id="39" name="Group 38">
            <a:extLst>
              <a:ext uri="{FF2B5EF4-FFF2-40B4-BE49-F238E27FC236}">
                <a16:creationId xmlns:a16="http://schemas.microsoft.com/office/drawing/2014/main" id="{163694BD-9B6D-45D0-811D-DBF2E1773E0C}"/>
              </a:ext>
            </a:extLst>
          </p:cNvPr>
          <p:cNvGrpSpPr>
            <a:grpSpLocks noChangeAspect="1"/>
          </p:cNvGrpSpPr>
          <p:nvPr/>
        </p:nvGrpSpPr>
        <p:grpSpPr>
          <a:xfrm>
            <a:off x="-129974" y="1993319"/>
            <a:ext cx="2494415" cy="3402798"/>
            <a:chOff x="3567448" y="0"/>
            <a:chExt cx="5022132" cy="6858000"/>
          </a:xfrm>
        </p:grpSpPr>
        <p:pic>
          <p:nvPicPr>
            <p:cNvPr id="40" name="Picture 39">
              <a:extLst>
                <a:ext uri="{FF2B5EF4-FFF2-40B4-BE49-F238E27FC236}">
                  <a16:creationId xmlns:a16="http://schemas.microsoft.com/office/drawing/2014/main" id="{4EE20907-0BEA-4977-B3A3-B4EEB72E88F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67448" y="0"/>
              <a:ext cx="5022132" cy="6858000"/>
            </a:xfrm>
            <a:prstGeom prst="rect">
              <a:avLst/>
            </a:prstGeom>
          </p:spPr>
        </p:pic>
        <p:pic>
          <p:nvPicPr>
            <p:cNvPr id="41" name="Picture 40">
              <a:extLst>
                <a:ext uri="{FF2B5EF4-FFF2-40B4-BE49-F238E27FC236}">
                  <a16:creationId xmlns:a16="http://schemas.microsoft.com/office/drawing/2014/main" id="{2FFF6DC2-F16C-486A-A5DA-8EC9655C75B5}"/>
                </a:ext>
              </a:extLst>
            </p:cNvPr>
            <p:cNvPicPr>
              <a:picLocks noChangeAspect="1"/>
            </p:cNvPicPr>
            <p:nvPr/>
          </p:nvPicPr>
          <p:blipFill rotWithShape="1">
            <a:blip r:embed="rId16"/>
            <a:srcRect l="38491" t="32211" r="38624" b="19795"/>
            <a:stretch/>
          </p:blipFill>
          <p:spPr>
            <a:xfrm>
              <a:off x="5754640" y="4679344"/>
              <a:ext cx="867501" cy="862716"/>
            </a:xfrm>
            <a:prstGeom prst="roundRect">
              <a:avLst>
                <a:gd name="adj" fmla="val 5079"/>
              </a:avLst>
            </a:prstGeom>
            <a:solidFill>
              <a:srgbClr val="FFFFFF">
                <a:shade val="85000"/>
              </a:srgbClr>
            </a:solidFill>
            <a:ln>
              <a:noFill/>
            </a:ln>
            <a:effectLst/>
          </p:spPr>
        </p:pic>
      </p:grpSp>
      <p:cxnSp>
        <p:nvCxnSpPr>
          <p:cNvPr id="2" name="Straight Arrow Connector 1">
            <a:extLst>
              <a:ext uri="{FF2B5EF4-FFF2-40B4-BE49-F238E27FC236}">
                <a16:creationId xmlns:a16="http://schemas.microsoft.com/office/drawing/2014/main" id="{F4A23B47-1897-A4C7-6021-B7F662A40951}"/>
              </a:ext>
            </a:extLst>
          </p:cNvPr>
          <p:cNvCxnSpPr>
            <a:cxnSpLocks/>
          </p:cNvCxnSpPr>
          <p:nvPr/>
        </p:nvCxnSpPr>
        <p:spPr>
          <a:xfrm flipV="1">
            <a:off x="566158" y="1067747"/>
            <a:ext cx="3777242" cy="8861"/>
          </a:xfrm>
          <a:prstGeom prst="straightConnector1">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48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3"/>
          <a:stretch>
            <a:fillRect/>
          </a:stretch>
        </p:blipFill>
        <p:spPr>
          <a:xfrm>
            <a:off x="852677" y="58285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SIMULTANEOUS OPERATION</a:t>
            </a:r>
          </a:p>
        </p:txBody>
      </p:sp>
      <p:grpSp>
        <p:nvGrpSpPr>
          <p:cNvPr id="35" name="グループ化 11">
            <a:extLst>
              <a:ext uri="{FF2B5EF4-FFF2-40B4-BE49-F238E27FC236}">
                <a16:creationId xmlns:a16="http://schemas.microsoft.com/office/drawing/2014/main" id="{7B9EA4E2-361D-4883-A72B-94B2F5F625DA}"/>
              </a:ext>
            </a:extLst>
          </p:cNvPr>
          <p:cNvGrpSpPr/>
          <p:nvPr/>
        </p:nvGrpSpPr>
        <p:grpSpPr>
          <a:xfrm>
            <a:off x="6597749" y="3090668"/>
            <a:ext cx="1802047" cy="1800000"/>
            <a:chOff x="4627143" y="1174757"/>
            <a:chExt cx="1802047" cy="1800000"/>
          </a:xfrm>
        </p:grpSpPr>
        <p:grpSp>
          <p:nvGrpSpPr>
            <p:cNvPr id="36" name="グループ化 3">
              <a:extLst>
                <a:ext uri="{FF2B5EF4-FFF2-40B4-BE49-F238E27FC236}">
                  <a16:creationId xmlns:a16="http://schemas.microsoft.com/office/drawing/2014/main" id="{9449F1E8-1C5E-471F-8953-1D75D2938DB7}"/>
                </a:ext>
              </a:extLst>
            </p:cNvPr>
            <p:cNvGrpSpPr/>
            <p:nvPr/>
          </p:nvGrpSpPr>
          <p:grpSpPr>
            <a:xfrm>
              <a:off x="4629190" y="1174757"/>
              <a:ext cx="1800000" cy="1800000"/>
              <a:chOff x="6615956" y="4158497"/>
              <a:chExt cx="676800" cy="677342"/>
            </a:xfrm>
          </p:grpSpPr>
          <p:sp>
            <p:nvSpPr>
              <p:cNvPr id="40" name="四角形: 角を丸くする 4">
                <a:extLst>
                  <a:ext uri="{FF2B5EF4-FFF2-40B4-BE49-F238E27FC236}">
                    <a16:creationId xmlns:a16="http://schemas.microsoft.com/office/drawing/2014/main" id="{5970F8CA-723E-4DC6-B9E4-0B673CEFF828}"/>
                  </a:ext>
                </a:extLst>
              </p:cNvPr>
              <p:cNvSpPr/>
              <p:nvPr/>
            </p:nvSpPr>
            <p:spPr>
              <a:xfrm>
                <a:off x="6615956" y="4158497"/>
                <a:ext cx="676800" cy="677342"/>
              </a:xfrm>
              <a:prstGeom prst="roundRect">
                <a:avLst/>
              </a:prstGeom>
              <a:pattFill prst="pct50">
                <a:fgClr>
                  <a:srgbClr val="7030A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5">
                <a:extLst>
                  <a:ext uri="{FF2B5EF4-FFF2-40B4-BE49-F238E27FC236}">
                    <a16:creationId xmlns:a16="http://schemas.microsoft.com/office/drawing/2014/main" id="{8269A3CC-D0B2-495E-9E3C-C57F2E1EFF69}"/>
                  </a:ext>
                </a:extLst>
              </p:cNvPr>
              <p:cNvSpPr/>
              <p:nvPr/>
            </p:nvSpPr>
            <p:spPr>
              <a:xfrm>
                <a:off x="6719971" y="4258074"/>
                <a:ext cx="468000" cy="468000"/>
              </a:xfrm>
              <a:prstGeom prst="ellipse">
                <a:avLst/>
              </a:prstGeom>
              <a:pattFill prst="pct5">
                <a:fgClr>
                  <a:srgbClr val="7030A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正方形/長方形 6">
              <a:extLst>
                <a:ext uri="{FF2B5EF4-FFF2-40B4-BE49-F238E27FC236}">
                  <a16:creationId xmlns:a16="http://schemas.microsoft.com/office/drawing/2014/main" id="{4E971BBA-5D30-470C-B9DB-2D748E2A505E}"/>
                </a:ext>
              </a:extLst>
            </p:cNvPr>
            <p:cNvSpPr/>
            <p:nvPr/>
          </p:nvSpPr>
          <p:spPr>
            <a:xfrm>
              <a:off x="5258166" y="1174757"/>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7">
              <a:extLst>
                <a:ext uri="{FF2B5EF4-FFF2-40B4-BE49-F238E27FC236}">
                  <a16:creationId xmlns:a16="http://schemas.microsoft.com/office/drawing/2014/main" id="{4C1DBB53-2818-4A9F-A403-7B63CBA0C622}"/>
                </a:ext>
              </a:extLst>
            </p:cNvPr>
            <p:cNvSpPr/>
            <p:nvPr/>
          </p:nvSpPr>
          <p:spPr>
            <a:xfrm rot="5400000">
              <a:off x="6007853" y="1906805"/>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8">
              <a:extLst>
                <a:ext uri="{FF2B5EF4-FFF2-40B4-BE49-F238E27FC236}">
                  <a16:creationId xmlns:a16="http://schemas.microsoft.com/office/drawing/2014/main" id="{1C74C5BB-3CCE-41A4-8FA1-B9E968744F11}"/>
                </a:ext>
              </a:extLst>
            </p:cNvPr>
            <p:cNvSpPr/>
            <p:nvPr/>
          </p:nvSpPr>
          <p:spPr>
            <a:xfrm rot="5400000">
              <a:off x="4506433" y="1911930"/>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グループ化 13">
            <a:extLst>
              <a:ext uri="{FF2B5EF4-FFF2-40B4-BE49-F238E27FC236}">
                <a16:creationId xmlns:a16="http://schemas.microsoft.com/office/drawing/2014/main" id="{612DEA0C-ED88-4FF6-894C-895E72124504}"/>
              </a:ext>
            </a:extLst>
          </p:cNvPr>
          <p:cNvGrpSpPr/>
          <p:nvPr/>
        </p:nvGrpSpPr>
        <p:grpSpPr>
          <a:xfrm>
            <a:off x="3539072" y="3078883"/>
            <a:ext cx="1800000" cy="1800000"/>
            <a:chOff x="6615956" y="4158497"/>
            <a:chExt cx="676800" cy="677342"/>
          </a:xfrm>
        </p:grpSpPr>
        <p:sp>
          <p:nvSpPr>
            <p:cNvPr id="47" name="四角形: 角を丸くする 19">
              <a:extLst>
                <a:ext uri="{FF2B5EF4-FFF2-40B4-BE49-F238E27FC236}">
                  <a16:creationId xmlns:a16="http://schemas.microsoft.com/office/drawing/2014/main" id="{4B939F5C-89A8-4B91-AEF6-FF3466098603}"/>
                </a:ext>
              </a:extLst>
            </p:cNvPr>
            <p:cNvSpPr/>
            <p:nvPr/>
          </p:nvSpPr>
          <p:spPr>
            <a:xfrm>
              <a:off x="6615956" y="4158497"/>
              <a:ext cx="676800" cy="677342"/>
            </a:xfrm>
            <a:prstGeom prst="roundRect">
              <a:avLst/>
            </a:prstGeom>
            <a:pattFill prst="pct50">
              <a:fgClr>
                <a:srgbClr val="7030A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20">
              <a:extLst>
                <a:ext uri="{FF2B5EF4-FFF2-40B4-BE49-F238E27FC236}">
                  <a16:creationId xmlns:a16="http://schemas.microsoft.com/office/drawing/2014/main" id="{67E07E71-C00F-437D-A74E-DBC8C0605154}"/>
                </a:ext>
              </a:extLst>
            </p:cNvPr>
            <p:cNvSpPr/>
            <p:nvPr/>
          </p:nvSpPr>
          <p:spPr>
            <a:xfrm>
              <a:off x="6719971" y="4258074"/>
              <a:ext cx="468000" cy="468000"/>
            </a:xfrm>
            <a:prstGeom prst="ellipse">
              <a:avLst/>
            </a:prstGeom>
            <a:pattFill prst="pct5">
              <a:fgClr>
                <a:srgbClr val="7030A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9" name="正方形/長方形 14">
            <a:extLst>
              <a:ext uri="{FF2B5EF4-FFF2-40B4-BE49-F238E27FC236}">
                <a16:creationId xmlns:a16="http://schemas.microsoft.com/office/drawing/2014/main" id="{B1BCEBF1-B54F-4439-8240-2CE0B405C9DA}"/>
              </a:ext>
            </a:extLst>
          </p:cNvPr>
          <p:cNvSpPr/>
          <p:nvPr/>
        </p:nvSpPr>
        <p:spPr>
          <a:xfrm>
            <a:off x="4168048" y="3078883"/>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15">
            <a:extLst>
              <a:ext uri="{FF2B5EF4-FFF2-40B4-BE49-F238E27FC236}">
                <a16:creationId xmlns:a16="http://schemas.microsoft.com/office/drawing/2014/main" id="{E92AEBEF-A2E4-4481-8910-7EA300DA2F1C}"/>
              </a:ext>
            </a:extLst>
          </p:cNvPr>
          <p:cNvSpPr/>
          <p:nvPr/>
        </p:nvSpPr>
        <p:spPr>
          <a:xfrm rot="5400000">
            <a:off x="4917735" y="3829593"/>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16">
            <a:extLst>
              <a:ext uri="{FF2B5EF4-FFF2-40B4-BE49-F238E27FC236}">
                <a16:creationId xmlns:a16="http://schemas.microsoft.com/office/drawing/2014/main" id="{DFCDA715-12C0-4AF0-A973-2C533C9075F9}"/>
              </a:ext>
            </a:extLst>
          </p:cNvPr>
          <p:cNvSpPr/>
          <p:nvPr/>
        </p:nvSpPr>
        <p:spPr>
          <a:xfrm rot="5400000">
            <a:off x="3416315" y="3816056"/>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29">
            <a:extLst>
              <a:ext uri="{FF2B5EF4-FFF2-40B4-BE49-F238E27FC236}">
                <a16:creationId xmlns:a16="http://schemas.microsoft.com/office/drawing/2014/main" id="{35E20391-9FE2-4482-A063-69C63638E9FB}"/>
              </a:ext>
            </a:extLst>
          </p:cNvPr>
          <p:cNvSpPr txBox="1"/>
          <p:nvPr/>
        </p:nvSpPr>
        <p:spPr>
          <a:xfrm>
            <a:off x="3578836" y="5249139"/>
            <a:ext cx="1857624" cy="369332"/>
          </a:xfrm>
          <a:prstGeom prst="rect">
            <a:avLst/>
          </a:prstGeom>
          <a:noFill/>
        </p:spPr>
        <p:txBody>
          <a:bodyPr wrap="square" rtlCol="0">
            <a:spAutoFit/>
          </a:bodyPr>
          <a:lstStyle/>
          <a:p>
            <a:r>
              <a:rPr kumimoji="1" lang="en-US" altLang="ja-JP" b="1" dirty="0">
                <a:solidFill>
                  <a:schemeClr val="bg1"/>
                </a:solidFill>
              </a:rPr>
              <a:t>Heating Position</a:t>
            </a:r>
            <a:endParaRPr kumimoji="1" lang="ja-JP" altLang="en-US" b="1" dirty="0">
              <a:solidFill>
                <a:schemeClr val="bg1"/>
              </a:solidFill>
            </a:endParaRPr>
          </a:p>
        </p:txBody>
      </p:sp>
      <p:sp>
        <p:nvSpPr>
          <p:cNvPr id="53" name="テキスト ボックス 30">
            <a:extLst>
              <a:ext uri="{FF2B5EF4-FFF2-40B4-BE49-F238E27FC236}">
                <a16:creationId xmlns:a16="http://schemas.microsoft.com/office/drawing/2014/main" id="{12DC5A65-AD47-4317-A50E-63C6ECBB3709}"/>
              </a:ext>
            </a:extLst>
          </p:cNvPr>
          <p:cNvSpPr txBox="1"/>
          <p:nvPr/>
        </p:nvSpPr>
        <p:spPr>
          <a:xfrm>
            <a:off x="6869575" y="5208551"/>
            <a:ext cx="1597938" cy="369332"/>
          </a:xfrm>
          <a:prstGeom prst="rect">
            <a:avLst/>
          </a:prstGeom>
          <a:noFill/>
        </p:spPr>
        <p:txBody>
          <a:bodyPr wrap="square" rtlCol="0">
            <a:spAutoFit/>
          </a:bodyPr>
          <a:lstStyle/>
          <a:p>
            <a:r>
              <a:rPr kumimoji="1" lang="en-US" altLang="ja-JP" b="1" dirty="0">
                <a:solidFill>
                  <a:schemeClr val="bg1"/>
                </a:solidFill>
              </a:rPr>
              <a:t>DHW Position</a:t>
            </a:r>
            <a:endParaRPr kumimoji="1" lang="ja-JP" altLang="en-US" b="1" dirty="0">
              <a:solidFill>
                <a:schemeClr val="bg1"/>
              </a:solidFill>
            </a:endParaRPr>
          </a:p>
        </p:txBody>
      </p:sp>
      <p:sp>
        <p:nvSpPr>
          <p:cNvPr id="54" name="矢印: 下 35">
            <a:extLst>
              <a:ext uri="{FF2B5EF4-FFF2-40B4-BE49-F238E27FC236}">
                <a16:creationId xmlns:a16="http://schemas.microsoft.com/office/drawing/2014/main" id="{AE085F1E-CC29-4D4A-BDE8-74DCC2B4080E}"/>
              </a:ext>
            </a:extLst>
          </p:cNvPr>
          <p:cNvSpPr/>
          <p:nvPr/>
        </p:nvSpPr>
        <p:spPr>
          <a:xfrm>
            <a:off x="3985977" y="1660172"/>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sz="1600" dirty="0"/>
              <a:t>Hot Water</a:t>
            </a:r>
            <a:endParaRPr kumimoji="1" lang="ja-JP" altLang="en-US" sz="1600" dirty="0"/>
          </a:p>
        </p:txBody>
      </p:sp>
      <p:sp>
        <p:nvSpPr>
          <p:cNvPr id="55" name="矢印: 下 36">
            <a:extLst>
              <a:ext uri="{FF2B5EF4-FFF2-40B4-BE49-F238E27FC236}">
                <a16:creationId xmlns:a16="http://schemas.microsoft.com/office/drawing/2014/main" id="{55CA33AA-C953-4904-A58C-9016B8B7D2C0}"/>
              </a:ext>
            </a:extLst>
          </p:cNvPr>
          <p:cNvSpPr/>
          <p:nvPr/>
        </p:nvSpPr>
        <p:spPr>
          <a:xfrm rot="5400000">
            <a:off x="2370610" y="3274879"/>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600" dirty="0"/>
              <a:t>Heating</a:t>
            </a:r>
            <a:endParaRPr kumimoji="1" lang="ja-JP" altLang="en-US" sz="1600" dirty="0"/>
          </a:p>
        </p:txBody>
      </p:sp>
      <p:sp>
        <p:nvSpPr>
          <p:cNvPr id="56" name="矢印: 下 37">
            <a:extLst>
              <a:ext uri="{FF2B5EF4-FFF2-40B4-BE49-F238E27FC236}">
                <a16:creationId xmlns:a16="http://schemas.microsoft.com/office/drawing/2014/main" id="{D2047C57-72C6-4620-8D25-B82E0192E780}"/>
              </a:ext>
            </a:extLst>
          </p:cNvPr>
          <p:cNvSpPr/>
          <p:nvPr/>
        </p:nvSpPr>
        <p:spPr>
          <a:xfrm rot="16200000" flipH="1">
            <a:off x="8671823" y="3293129"/>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600" dirty="0"/>
              <a:t>DHW</a:t>
            </a:r>
            <a:endParaRPr kumimoji="1" lang="ja-JP" altLang="en-US" sz="1600" dirty="0"/>
          </a:p>
        </p:txBody>
      </p:sp>
      <p:sp>
        <p:nvSpPr>
          <p:cNvPr id="57" name="矢印: 下 38">
            <a:extLst>
              <a:ext uri="{FF2B5EF4-FFF2-40B4-BE49-F238E27FC236}">
                <a16:creationId xmlns:a16="http://schemas.microsoft.com/office/drawing/2014/main" id="{02C12889-3CBA-4F0B-B460-DB894EC7D1A8}"/>
              </a:ext>
            </a:extLst>
          </p:cNvPr>
          <p:cNvSpPr/>
          <p:nvPr/>
        </p:nvSpPr>
        <p:spPr>
          <a:xfrm>
            <a:off x="7088546" y="1656475"/>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sz="1600" dirty="0"/>
              <a:t>Hot Water</a:t>
            </a:r>
            <a:endParaRPr kumimoji="1" lang="ja-JP" altLang="en-US" sz="1600" dirty="0"/>
          </a:p>
        </p:txBody>
      </p:sp>
      <p:sp>
        <p:nvSpPr>
          <p:cNvPr id="58" name="円弧 39">
            <a:extLst>
              <a:ext uri="{FF2B5EF4-FFF2-40B4-BE49-F238E27FC236}">
                <a16:creationId xmlns:a16="http://schemas.microsoft.com/office/drawing/2014/main" id="{F7468AFC-885A-43AF-B310-626F1118C147}"/>
              </a:ext>
            </a:extLst>
          </p:cNvPr>
          <p:cNvSpPr/>
          <p:nvPr/>
        </p:nvSpPr>
        <p:spPr>
          <a:xfrm rot="16200000" flipH="1" flipV="1">
            <a:off x="3574195" y="3115275"/>
            <a:ext cx="846524" cy="825133"/>
          </a:xfrm>
          <a:prstGeom prst="arc">
            <a:avLst>
              <a:gd name="adj1" fmla="val 15572119"/>
              <a:gd name="adj2" fmla="val 1544645"/>
            </a:avLst>
          </a:prstGeom>
          <a:ln w="1270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9" name="円弧 40">
            <a:extLst>
              <a:ext uri="{FF2B5EF4-FFF2-40B4-BE49-F238E27FC236}">
                <a16:creationId xmlns:a16="http://schemas.microsoft.com/office/drawing/2014/main" id="{0E8672A9-6CBB-4674-8356-ABB628DCAA4B}"/>
              </a:ext>
            </a:extLst>
          </p:cNvPr>
          <p:cNvSpPr/>
          <p:nvPr/>
        </p:nvSpPr>
        <p:spPr>
          <a:xfrm rot="5400000" flipV="1">
            <a:off x="7514610" y="3124858"/>
            <a:ext cx="846524" cy="825133"/>
          </a:xfrm>
          <a:prstGeom prst="arc">
            <a:avLst>
              <a:gd name="adj1" fmla="val 15572119"/>
              <a:gd name="adj2" fmla="val 1544645"/>
            </a:avLst>
          </a:prstGeom>
          <a:ln w="1270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0" name="楕円 33">
            <a:extLst>
              <a:ext uri="{FF2B5EF4-FFF2-40B4-BE49-F238E27FC236}">
                <a16:creationId xmlns:a16="http://schemas.microsoft.com/office/drawing/2014/main" id="{2926E21E-CF5B-4365-8902-4EDDA6195F11}"/>
              </a:ext>
            </a:extLst>
          </p:cNvPr>
          <p:cNvSpPr/>
          <p:nvPr/>
        </p:nvSpPr>
        <p:spPr>
          <a:xfrm>
            <a:off x="4392892" y="3618883"/>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楕円 34">
            <a:extLst>
              <a:ext uri="{FF2B5EF4-FFF2-40B4-BE49-F238E27FC236}">
                <a16:creationId xmlns:a16="http://schemas.microsoft.com/office/drawing/2014/main" id="{D9C27741-CB7B-40F5-8DFB-B653BE0F3AFD}"/>
              </a:ext>
            </a:extLst>
          </p:cNvPr>
          <p:cNvSpPr/>
          <p:nvPr/>
        </p:nvSpPr>
        <p:spPr>
          <a:xfrm>
            <a:off x="6846816" y="3618883"/>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29">
            <a:extLst>
              <a:ext uri="{FF2B5EF4-FFF2-40B4-BE49-F238E27FC236}">
                <a16:creationId xmlns:a16="http://schemas.microsoft.com/office/drawing/2014/main" id="{18FBD323-0A08-463A-8E38-AA2A02378548}"/>
              </a:ext>
            </a:extLst>
          </p:cNvPr>
          <p:cNvSpPr txBox="1"/>
          <p:nvPr/>
        </p:nvSpPr>
        <p:spPr>
          <a:xfrm>
            <a:off x="501303" y="1206604"/>
            <a:ext cx="5213697" cy="461665"/>
          </a:xfrm>
          <a:prstGeom prst="rect">
            <a:avLst/>
          </a:prstGeom>
          <a:noFill/>
        </p:spPr>
        <p:txBody>
          <a:bodyPr wrap="square" rtlCol="0">
            <a:spAutoFit/>
          </a:bodyPr>
          <a:lstStyle/>
          <a:p>
            <a:r>
              <a:rPr kumimoji="1" lang="en-US" altLang="ja-JP" sz="2400" b="1" dirty="0">
                <a:solidFill>
                  <a:schemeClr val="bg1"/>
                </a:solidFill>
              </a:rPr>
              <a:t>Most Competitor’s 3-way Valve:</a:t>
            </a:r>
            <a:endParaRPr kumimoji="1" lang="ja-JP" altLang="en-US" sz="2400" b="1" dirty="0">
              <a:solidFill>
                <a:schemeClr val="bg1"/>
              </a:solidFill>
            </a:endParaRPr>
          </a:p>
        </p:txBody>
      </p:sp>
      <p:sp>
        <p:nvSpPr>
          <p:cNvPr id="63" name="テキスト ボックス 29">
            <a:extLst>
              <a:ext uri="{FF2B5EF4-FFF2-40B4-BE49-F238E27FC236}">
                <a16:creationId xmlns:a16="http://schemas.microsoft.com/office/drawing/2014/main" id="{D6BCF70D-B4A5-4DE6-BC44-EC963055674F}"/>
              </a:ext>
            </a:extLst>
          </p:cNvPr>
          <p:cNvSpPr txBox="1"/>
          <p:nvPr/>
        </p:nvSpPr>
        <p:spPr>
          <a:xfrm>
            <a:off x="512784" y="1736907"/>
            <a:ext cx="3484673" cy="400110"/>
          </a:xfrm>
          <a:prstGeom prst="rect">
            <a:avLst/>
          </a:prstGeom>
          <a:noFill/>
        </p:spPr>
        <p:txBody>
          <a:bodyPr wrap="square" rtlCol="0">
            <a:spAutoFit/>
          </a:bodyPr>
          <a:lstStyle/>
          <a:p>
            <a:r>
              <a:rPr kumimoji="1" lang="en-US" altLang="ja-JP" sz="2000" b="1" dirty="0">
                <a:solidFill>
                  <a:schemeClr val="bg1"/>
                </a:solidFill>
              </a:rPr>
              <a:t>Either heating or DHW.</a:t>
            </a:r>
            <a:endParaRPr kumimoji="1" lang="ja-JP" altLang="en-US" sz="2000" b="1" dirty="0">
              <a:solidFill>
                <a:schemeClr val="bg1"/>
              </a:solidFill>
            </a:endParaRPr>
          </a:p>
        </p:txBody>
      </p:sp>
      <p:cxnSp>
        <p:nvCxnSpPr>
          <p:cNvPr id="2" name="Straight Arrow Connector 1">
            <a:extLst>
              <a:ext uri="{FF2B5EF4-FFF2-40B4-BE49-F238E27FC236}">
                <a16:creationId xmlns:a16="http://schemas.microsoft.com/office/drawing/2014/main" id="{5732D805-8276-F692-A69D-0926CB58CD9B}"/>
              </a:ext>
            </a:extLst>
          </p:cNvPr>
          <p:cNvCxnSpPr>
            <a:cxnSpLocks/>
          </p:cNvCxnSpPr>
          <p:nvPr/>
        </p:nvCxnSpPr>
        <p:spPr>
          <a:xfrm>
            <a:off x="566158" y="1076608"/>
            <a:ext cx="6959147" cy="0"/>
          </a:xfrm>
          <a:prstGeom prst="straightConnector1">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17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3"/>
          <a:stretch>
            <a:fillRect/>
          </a:stretch>
        </p:blipFill>
        <p:spPr>
          <a:xfrm>
            <a:off x="852677" y="58285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SIMULTANEOUS OPERATION</a:t>
            </a:r>
          </a:p>
        </p:txBody>
      </p:sp>
      <p:sp>
        <p:nvSpPr>
          <p:cNvPr id="62" name="テキスト ボックス 29">
            <a:extLst>
              <a:ext uri="{FF2B5EF4-FFF2-40B4-BE49-F238E27FC236}">
                <a16:creationId xmlns:a16="http://schemas.microsoft.com/office/drawing/2014/main" id="{18FBD323-0A08-463A-8E38-AA2A02378548}"/>
              </a:ext>
            </a:extLst>
          </p:cNvPr>
          <p:cNvSpPr txBox="1"/>
          <p:nvPr/>
        </p:nvSpPr>
        <p:spPr>
          <a:xfrm>
            <a:off x="501303" y="1206604"/>
            <a:ext cx="3484673" cy="461665"/>
          </a:xfrm>
          <a:prstGeom prst="rect">
            <a:avLst/>
          </a:prstGeom>
          <a:noFill/>
        </p:spPr>
        <p:txBody>
          <a:bodyPr wrap="square" rtlCol="0">
            <a:spAutoFit/>
          </a:bodyPr>
          <a:lstStyle/>
          <a:p>
            <a:r>
              <a:rPr kumimoji="1" lang="en-US" altLang="ja-JP" sz="2400" b="1" dirty="0">
                <a:solidFill>
                  <a:schemeClr val="bg1"/>
                </a:solidFill>
              </a:rPr>
              <a:t>NRCB 3-way Valve:</a:t>
            </a:r>
            <a:endParaRPr kumimoji="1" lang="ja-JP" altLang="en-US" sz="2400" b="1" dirty="0">
              <a:solidFill>
                <a:schemeClr val="bg1"/>
              </a:solidFill>
            </a:endParaRPr>
          </a:p>
        </p:txBody>
      </p:sp>
      <p:sp>
        <p:nvSpPr>
          <p:cNvPr id="63" name="テキスト ボックス 29">
            <a:extLst>
              <a:ext uri="{FF2B5EF4-FFF2-40B4-BE49-F238E27FC236}">
                <a16:creationId xmlns:a16="http://schemas.microsoft.com/office/drawing/2014/main" id="{D6BCF70D-B4A5-4DE6-BC44-EC963055674F}"/>
              </a:ext>
            </a:extLst>
          </p:cNvPr>
          <p:cNvSpPr txBox="1"/>
          <p:nvPr/>
        </p:nvSpPr>
        <p:spPr>
          <a:xfrm>
            <a:off x="512784" y="1736907"/>
            <a:ext cx="3484673" cy="400110"/>
          </a:xfrm>
          <a:prstGeom prst="rect">
            <a:avLst/>
          </a:prstGeom>
          <a:noFill/>
        </p:spPr>
        <p:txBody>
          <a:bodyPr wrap="square" rtlCol="0">
            <a:spAutoFit/>
          </a:bodyPr>
          <a:lstStyle/>
          <a:p>
            <a:r>
              <a:rPr kumimoji="1" lang="en-US" altLang="ja-JP" sz="2000" b="1" dirty="0">
                <a:solidFill>
                  <a:schemeClr val="bg1"/>
                </a:solidFill>
              </a:rPr>
              <a:t>BOTH heating and DHW!</a:t>
            </a:r>
            <a:endParaRPr kumimoji="1" lang="ja-JP" altLang="en-US" sz="2000" b="1" dirty="0">
              <a:solidFill>
                <a:schemeClr val="bg1"/>
              </a:solidFill>
            </a:endParaRPr>
          </a:p>
        </p:txBody>
      </p:sp>
      <p:sp>
        <p:nvSpPr>
          <p:cNvPr id="30" name="矢印: 下 21">
            <a:extLst>
              <a:ext uri="{FF2B5EF4-FFF2-40B4-BE49-F238E27FC236}">
                <a16:creationId xmlns:a16="http://schemas.microsoft.com/office/drawing/2014/main" id="{1713BDD0-7547-4CF5-AD10-5E2EF761BEDA}"/>
              </a:ext>
            </a:extLst>
          </p:cNvPr>
          <p:cNvSpPr/>
          <p:nvPr/>
        </p:nvSpPr>
        <p:spPr>
          <a:xfrm>
            <a:off x="2258799" y="2153437"/>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sz="1400" b="1" dirty="0"/>
              <a:t>Hot Water</a:t>
            </a:r>
            <a:endParaRPr kumimoji="1" lang="ja-JP" altLang="en-US" sz="1400" b="1" dirty="0"/>
          </a:p>
        </p:txBody>
      </p:sp>
      <p:sp>
        <p:nvSpPr>
          <p:cNvPr id="31" name="矢印: 下 22">
            <a:extLst>
              <a:ext uri="{FF2B5EF4-FFF2-40B4-BE49-F238E27FC236}">
                <a16:creationId xmlns:a16="http://schemas.microsoft.com/office/drawing/2014/main" id="{64738A52-C24C-48B4-B87E-3201F225BB3F}"/>
              </a:ext>
            </a:extLst>
          </p:cNvPr>
          <p:cNvSpPr/>
          <p:nvPr/>
        </p:nvSpPr>
        <p:spPr>
          <a:xfrm rot="5400000">
            <a:off x="615588" y="3777948"/>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400" b="1" dirty="0"/>
              <a:t>Heating</a:t>
            </a:r>
            <a:endParaRPr kumimoji="1" lang="ja-JP" altLang="en-US" sz="1400" b="1" dirty="0"/>
          </a:p>
        </p:txBody>
      </p:sp>
      <p:sp>
        <p:nvSpPr>
          <p:cNvPr id="32" name="矢印: 下 26">
            <a:extLst>
              <a:ext uri="{FF2B5EF4-FFF2-40B4-BE49-F238E27FC236}">
                <a16:creationId xmlns:a16="http://schemas.microsoft.com/office/drawing/2014/main" id="{32FB1038-96CC-4883-98FE-F454AC9852AF}"/>
              </a:ext>
            </a:extLst>
          </p:cNvPr>
          <p:cNvSpPr/>
          <p:nvPr/>
        </p:nvSpPr>
        <p:spPr>
          <a:xfrm rot="16200000" flipH="1">
            <a:off x="10840879" y="3800572"/>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400" b="1" dirty="0"/>
              <a:t>DHW</a:t>
            </a:r>
            <a:endParaRPr kumimoji="1" lang="ja-JP" altLang="en-US" sz="1400" b="1" dirty="0"/>
          </a:p>
        </p:txBody>
      </p:sp>
      <p:sp>
        <p:nvSpPr>
          <p:cNvPr id="33" name="テキスト ボックス 29">
            <a:extLst>
              <a:ext uri="{FF2B5EF4-FFF2-40B4-BE49-F238E27FC236}">
                <a16:creationId xmlns:a16="http://schemas.microsoft.com/office/drawing/2014/main" id="{C4DE265F-28DD-4B2F-9F6C-5FC469D1D419}"/>
              </a:ext>
            </a:extLst>
          </p:cNvPr>
          <p:cNvSpPr txBox="1"/>
          <p:nvPr/>
        </p:nvSpPr>
        <p:spPr>
          <a:xfrm>
            <a:off x="1845758" y="5738670"/>
            <a:ext cx="1580433" cy="338554"/>
          </a:xfrm>
          <a:prstGeom prst="rect">
            <a:avLst/>
          </a:prstGeom>
          <a:noFill/>
        </p:spPr>
        <p:txBody>
          <a:bodyPr wrap="none" rtlCol="0">
            <a:spAutoFit/>
          </a:bodyPr>
          <a:lstStyle/>
          <a:p>
            <a:r>
              <a:rPr kumimoji="1" lang="en-US" altLang="ja-JP" sz="1600" b="1" dirty="0">
                <a:solidFill>
                  <a:schemeClr val="bg1"/>
                </a:solidFill>
              </a:rPr>
              <a:t>Heating Position</a:t>
            </a:r>
            <a:endParaRPr kumimoji="1" lang="ja-JP" altLang="en-US" sz="1600" b="1" dirty="0">
              <a:solidFill>
                <a:schemeClr val="bg1"/>
              </a:solidFill>
            </a:endParaRPr>
          </a:p>
        </p:txBody>
      </p:sp>
      <p:sp>
        <p:nvSpPr>
          <p:cNvPr id="34" name="テキスト ボックス 30">
            <a:extLst>
              <a:ext uri="{FF2B5EF4-FFF2-40B4-BE49-F238E27FC236}">
                <a16:creationId xmlns:a16="http://schemas.microsoft.com/office/drawing/2014/main" id="{5C534493-49E9-4AF5-88A7-E01CBF0C4C75}"/>
              </a:ext>
            </a:extLst>
          </p:cNvPr>
          <p:cNvSpPr txBox="1"/>
          <p:nvPr/>
        </p:nvSpPr>
        <p:spPr>
          <a:xfrm>
            <a:off x="9009997" y="5723482"/>
            <a:ext cx="1365951" cy="338554"/>
          </a:xfrm>
          <a:prstGeom prst="rect">
            <a:avLst/>
          </a:prstGeom>
          <a:noFill/>
        </p:spPr>
        <p:txBody>
          <a:bodyPr wrap="none" rtlCol="0">
            <a:spAutoFit/>
          </a:bodyPr>
          <a:lstStyle/>
          <a:p>
            <a:r>
              <a:rPr kumimoji="1" lang="en-US" altLang="ja-JP" sz="1600" b="1" dirty="0">
                <a:solidFill>
                  <a:schemeClr val="bg1"/>
                </a:solidFill>
              </a:rPr>
              <a:t>DHW Position</a:t>
            </a:r>
            <a:endParaRPr kumimoji="1" lang="ja-JP" altLang="en-US" sz="1600" b="1" dirty="0">
              <a:solidFill>
                <a:schemeClr val="bg1"/>
              </a:solidFill>
            </a:endParaRPr>
          </a:p>
        </p:txBody>
      </p:sp>
      <p:grpSp>
        <p:nvGrpSpPr>
          <p:cNvPr id="42" name="グループ化 12">
            <a:extLst>
              <a:ext uri="{FF2B5EF4-FFF2-40B4-BE49-F238E27FC236}">
                <a16:creationId xmlns:a16="http://schemas.microsoft.com/office/drawing/2014/main" id="{B7712EC7-A8CB-4F99-9570-F3DDA273DA49}"/>
              </a:ext>
            </a:extLst>
          </p:cNvPr>
          <p:cNvGrpSpPr/>
          <p:nvPr/>
        </p:nvGrpSpPr>
        <p:grpSpPr>
          <a:xfrm>
            <a:off x="1803947" y="3568414"/>
            <a:ext cx="1802047" cy="1800000"/>
            <a:chOff x="1596543" y="2933059"/>
            <a:chExt cx="1802047" cy="1800000"/>
          </a:xfrm>
        </p:grpSpPr>
        <p:sp>
          <p:nvSpPr>
            <p:cNvPr id="43" name="四角形: 角を丸くする 19">
              <a:extLst>
                <a:ext uri="{FF2B5EF4-FFF2-40B4-BE49-F238E27FC236}">
                  <a16:creationId xmlns:a16="http://schemas.microsoft.com/office/drawing/2014/main" id="{9F31D704-7733-457B-9F32-F099034E2CC2}"/>
                </a:ext>
              </a:extLst>
            </p:cNvPr>
            <p:cNvSpPr/>
            <p:nvPr/>
          </p:nvSpPr>
          <p:spPr>
            <a:xfrm>
              <a:off x="1598590" y="2933059"/>
              <a:ext cx="1800000" cy="1800000"/>
            </a:xfrm>
            <a:prstGeom prst="roundRect">
              <a:avLst/>
            </a:prstGeom>
            <a:pattFill prst="pct50">
              <a:fgClr>
                <a:srgbClr val="7030A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44" name="正方形/長方形 14">
              <a:extLst>
                <a:ext uri="{FF2B5EF4-FFF2-40B4-BE49-F238E27FC236}">
                  <a16:creationId xmlns:a16="http://schemas.microsoft.com/office/drawing/2014/main" id="{6DB994FD-7D14-4E39-B96F-244495795A8F}"/>
                </a:ext>
              </a:extLst>
            </p:cNvPr>
            <p:cNvSpPr/>
            <p:nvPr/>
          </p:nvSpPr>
          <p:spPr>
            <a:xfrm>
              <a:off x="2227566" y="2933059"/>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45" name="正方形/長方形 15">
              <a:extLst>
                <a:ext uri="{FF2B5EF4-FFF2-40B4-BE49-F238E27FC236}">
                  <a16:creationId xmlns:a16="http://schemas.microsoft.com/office/drawing/2014/main" id="{A506F464-022A-45C7-9D7C-9928F871008D}"/>
                </a:ext>
              </a:extLst>
            </p:cNvPr>
            <p:cNvSpPr/>
            <p:nvPr/>
          </p:nvSpPr>
          <p:spPr>
            <a:xfrm rot="5400000">
              <a:off x="2900140" y="3606655"/>
              <a:ext cx="540000" cy="45280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64" name="正方形/長方形 16">
              <a:extLst>
                <a:ext uri="{FF2B5EF4-FFF2-40B4-BE49-F238E27FC236}">
                  <a16:creationId xmlns:a16="http://schemas.microsoft.com/office/drawing/2014/main" id="{D192215F-5B8E-4C7D-99B2-1452429FD601}"/>
                </a:ext>
              </a:extLst>
            </p:cNvPr>
            <p:cNvSpPr/>
            <p:nvPr/>
          </p:nvSpPr>
          <p:spPr>
            <a:xfrm rot="5400000">
              <a:off x="1553969" y="3592096"/>
              <a:ext cx="540000" cy="45485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65" name="正方形/長方形 1">
              <a:extLst>
                <a:ext uri="{FF2B5EF4-FFF2-40B4-BE49-F238E27FC236}">
                  <a16:creationId xmlns:a16="http://schemas.microsoft.com/office/drawing/2014/main" id="{F6565132-43E2-4603-B2D8-092027E1E32C}"/>
                </a:ext>
              </a:extLst>
            </p:cNvPr>
            <p:cNvSpPr/>
            <p:nvPr/>
          </p:nvSpPr>
          <p:spPr>
            <a:xfrm>
              <a:off x="2051395" y="3231639"/>
              <a:ext cx="892341" cy="122151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66" name="正方形/長方形 17">
              <a:extLst>
                <a:ext uri="{FF2B5EF4-FFF2-40B4-BE49-F238E27FC236}">
                  <a16:creationId xmlns:a16="http://schemas.microsoft.com/office/drawing/2014/main" id="{59F7AA71-1613-4FE9-A504-3266D76E1659}"/>
                </a:ext>
              </a:extLst>
            </p:cNvPr>
            <p:cNvSpPr/>
            <p:nvPr/>
          </p:nvSpPr>
          <p:spPr>
            <a:xfrm flipH="1">
              <a:off x="2777440" y="3419058"/>
              <a:ext cx="159987" cy="82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p>
          </p:txBody>
        </p:sp>
      </p:grpSp>
      <p:sp>
        <p:nvSpPr>
          <p:cNvPr id="67" name="四角形: 角を丸くする 31">
            <a:extLst>
              <a:ext uri="{FF2B5EF4-FFF2-40B4-BE49-F238E27FC236}">
                <a16:creationId xmlns:a16="http://schemas.microsoft.com/office/drawing/2014/main" id="{D5657AEE-7B58-432E-8D51-7EC52AF5B1CA}"/>
              </a:ext>
            </a:extLst>
          </p:cNvPr>
          <p:cNvSpPr/>
          <p:nvPr/>
        </p:nvSpPr>
        <p:spPr>
          <a:xfrm>
            <a:off x="8759250" y="3558868"/>
            <a:ext cx="1800000" cy="1800000"/>
          </a:xfrm>
          <a:prstGeom prst="roundRect">
            <a:avLst/>
          </a:prstGeom>
          <a:pattFill prst="pct50">
            <a:fgClr>
              <a:srgbClr val="7030A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68" name="正方形/長方形 33">
            <a:extLst>
              <a:ext uri="{FF2B5EF4-FFF2-40B4-BE49-F238E27FC236}">
                <a16:creationId xmlns:a16="http://schemas.microsoft.com/office/drawing/2014/main" id="{BD42F648-DFC9-4F76-B86C-17A07E1270EC}"/>
              </a:ext>
            </a:extLst>
          </p:cNvPr>
          <p:cNvSpPr/>
          <p:nvPr/>
        </p:nvSpPr>
        <p:spPr>
          <a:xfrm>
            <a:off x="9388226" y="3558868"/>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69" name="正方形/長方形 34">
            <a:extLst>
              <a:ext uri="{FF2B5EF4-FFF2-40B4-BE49-F238E27FC236}">
                <a16:creationId xmlns:a16="http://schemas.microsoft.com/office/drawing/2014/main" id="{8F0752A9-79C0-45B1-B759-45FFCF550DE1}"/>
              </a:ext>
            </a:extLst>
          </p:cNvPr>
          <p:cNvSpPr/>
          <p:nvPr/>
        </p:nvSpPr>
        <p:spPr>
          <a:xfrm rot="5400000">
            <a:off x="10060800" y="4232464"/>
            <a:ext cx="540000" cy="45280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70" name="正方形/長方形 35">
            <a:extLst>
              <a:ext uri="{FF2B5EF4-FFF2-40B4-BE49-F238E27FC236}">
                <a16:creationId xmlns:a16="http://schemas.microsoft.com/office/drawing/2014/main" id="{3225DD3B-B5F3-4E37-A5B1-A020D7058BD0}"/>
              </a:ext>
            </a:extLst>
          </p:cNvPr>
          <p:cNvSpPr/>
          <p:nvPr/>
        </p:nvSpPr>
        <p:spPr>
          <a:xfrm rot="5400000">
            <a:off x="8714629" y="4217905"/>
            <a:ext cx="540000" cy="45485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71" name="正方形/長方形 36">
            <a:extLst>
              <a:ext uri="{FF2B5EF4-FFF2-40B4-BE49-F238E27FC236}">
                <a16:creationId xmlns:a16="http://schemas.microsoft.com/office/drawing/2014/main" id="{9A8BE4DB-D8AA-4E7A-A7DA-A80EF9A058AB}"/>
              </a:ext>
            </a:extLst>
          </p:cNvPr>
          <p:cNvSpPr/>
          <p:nvPr/>
        </p:nvSpPr>
        <p:spPr>
          <a:xfrm>
            <a:off x="9212055" y="3857448"/>
            <a:ext cx="892341" cy="122151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72" name="正方形/長方形 37">
            <a:extLst>
              <a:ext uri="{FF2B5EF4-FFF2-40B4-BE49-F238E27FC236}">
                <a16:creationId xmlns:a16="http://schemas.microsoft.com/office/drawing/2014/main" id="{C6DD7DD3-AED6-4CF8-B506-B1E9F14E428B}"/>
              </a:ext>
            </a:extLst>
          </p:cNvPr>
          <p:cNvSpPr/>
          <p:nvPr/>
        </p:nvSpPr>
        <p:spPr>
          <a:xfrm flipH="1">
            <a:off x="9228968" y="4044867"/>
            <a:ext cx="159987" cy="82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p>
        </p:txBody>
      </p:sp>
      <p:sp>
        <p:nvSpPr>
          <p:cNvPr id="73" name="矢印: 下 38">
            <a:extLst>
              <a:ext uri="{FF2B5EF4-FFF2-40B4-BE49-F238E27FC236}">
                <a16:creationId xmlns:a16="http://schemas.microsoft.com/office/drawing/2014/main" id="{0079A8C7-1D96-4A8E-B221-208D7A19A8D8}"/>
              </a:ext>
            </a:extLst>
          </p:cNvPr>
          <p:cNvSpPr/>
          <p:nvPr/>
        </p:nvSpPr>
        <p:spPr>
          <a:xfrm>
            <a:off x="9228968" y="2161517"/>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sz="1400" b="1" dirty="0"/>
              <a:t>Hot Water</a:t>
            </a:r>
            <a:endParaRPr kumimoji="1" lang="ja-JP" altLang="en-US" sz="1400" b="1" dirty="0"/>
          </a:p>
        </p:txBody>
      </p:sp>
      <p:sp>
        <p:nvSpPr>
          <p:cNvPr id="74" name="矢印: 下 39">
            <a:extLst>
              <a:ext uri="{FF2B5EF4-FFF2-40B4-BE49-F238E27FC236}">
                <a16:creationId xmlns:a16="http://schemas.microsoft.com/office/drawing/2014/main" id="{D2BDDD2D-0772-4045-8631-1ED86D11201E}"/>
              </a:ext>
            </a:extLst>
          </p:cNvPr>
          <p:cNvSpPr/>
          <p:nvPr/>
        </p:nvSpPr>
        <p:spPr>
          <a:xfrm rot="16200000" flipH="1">
            <a:off x="7254080" y="4014136"/>
            <a:ext cx="892341" cy="900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400" b="1" dirty="0"/>
              <a:t>DHW</a:t>
            </a:r>
            <a:endParaRPr kumimoji="1" lang="ja-JP" altLang="en-US" sz="1400" b="1" dirty="0"/>
          </a:p>
        </p:txBody>
      </p:sp>
      <p:sp>
        <p:nvSpPr>
          <p:cNvPr id="75" name="テキスト ボックス 41">
            <a:extLst>
              <a:ext uri="{FF2B5EF4-FFF2-40B4-BE49-F238E27FC236}">
                <a16:creationId xmlns:a16="http://schemas.microsoft.com/office/drawing/2014/main" id="{E8519533-4C9E-42D0-A43F-C59B4D77E7A1}"/>
              </a:ext>
            </a:extLst>
          </p:cNvPr>
          <p:cNvSpPr txBox="1"/>
          <p:nvPr/>
        </p:nvSpPr>
        <p:spPr>
          <a:xfrm>
            <a:off x="5301261" y="5718227"/>
            <a:ext cx="2080506" cy="338554"/>
          </a:xfrm>
          <a:prstGeom prst="rect">
            <a:avLst/>
          </a:prstGeom>
          <a:noFill/>
        </p:spPr>
        <p:txBody>
          <a:bodyPr wrap="none" rtlCol="0">
            <a:spAutoFit/>
          </a:bodyPr>
          <a:lstStyle/>
          <a:p>
            <a:r>
              <a:rPr lang="en-US" altLang="ja-JP" sz="1600" b="1" dirty="0">
                <a:solidFill>
                  <a:schemeClr val="bg1"/>
                </a:solidFill>
              </a:rPr>
              <a:t>Simultaneous</a:t>
            </a:r>
            <a:r>
              <a:rPr kumimoji="1" lang="en-US" altLang="ja-JP" sz="1600" b="1" dirty="0">
                <a:solidFill>
                  <a:schemeClr val="bg1"/>
                </a:solidFill>
              </a:rPr>
              <a:t> Position</a:t>
            </a:r>
            <a:endParaRPr kumimoji="1" lang="ja-JP" altLang="en-US" sz="1600" b="1" dirty="0">
              <a:solidFill>
                <a:schemeClr val="bg1"/>
              </a:solidFill>
            </a:endParaRPr>
          </a:p>
        </p:txBody>
      </p:sp>
      <p:sp>
        <p:nvSpPr>
          <p:cNvPr id="76" name="四角形: 角を丸くする 42">
            <a:extLst>
              <a:ext uri="{FF2B5EF4-FFF2-40B4-BE49-F238E27FC236}">
                <a16:creationId xmlns:a16="http://schemas.microsoft.com/office/drawing/2014/main" id="{2D481467-8AA1-4FE3-AD2B-46E5D79E106A}"/>
              </a:ext>
            </a:extLst>
          </p:cNvPr>
          <p:cNvSpPr/>
          <p:nvPr/>
        </p:nvSpPr>
        <p:spPr>
          <a:xfrm>
            <a:off x="5441550" y="3534368"/>
            <a:ext cx="1800000" cy="1800000"/>
          </a:xfrm>
          <a:prstGeom prst="roundRect">
            <a:avLst/>
          </a:prstGeom>
          <a:pattFill prst="pct50">
            <a:fgClr>
              <a:srgbClr val="7030A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grpSp>
        <p:nvGrpSpPr>
          <p:cNvPr id="77" name="グループ化 3">
            <a:extLst>
              <a:ext uri="{FF2B5EF4-FFF2-40B4-BE49-F238E27FC236}">
                <a16:creationId xmlns:a16="http://schemas.microsoft.com/office/drawing/2014/main" id="{2C35BB38-3964-4376-BC8D-902F7316A944}"/>
              </a:ext>
            </a:extLst>
          </p:cNvPr>
          <p:cNvGrpSpPr/>
          <p:nvPr/>
        </p:nvGrpSpPr>
        <p:grpSpPr>
          <a:xfrm>
            <a:off x="5439503" y="3534368"/>
            <a:ext cx="1800000" cy="1520091"/>
            <a:chOff x="5232099" y="2899013"/>
            <a:chExt cx="1800000" cy="1520091"/>
          </a:xfrm>
        </p:grpSpPr>
        <p:sp>
          <p:nvSpPr>
            <p:cNvPr id="78" name="正方形/長方形 43">
              <a:extLst>
                <a:ext uri="{FF2B5EF4-FFF2-40B4-BE49-F238E27FC236}">
                  <a16:creationId xmlns:a16="http://schemas.microsoft.com/office/drawing/2014/main" id="{F9874B47-036B-4701-AB8B-A8546A3158E4}"/>
                </a:ext>
              </a:extLst>
            </p:cNvPr>
            <p:cNvSpPr/>
            <p:nvPr/>
          </p:nvSpPr>
          <p:spPr>
            <a:xfrm>
              <a:off x="5863122" y="2899013"/>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79" name="正方形/長方形 44">
              <a:extLst>
                <a:ext uri="{FF2B5EF4-FFF2-40B4-BE49-F238E27FC236}">
                  <a16:creationId xmlns:a16="http://schemas.microsoft.com/office/drawing/2014/main" id="{D0128024-1955-4565-B2DC-2D600717A49B}"/>
                </a:ext>
              </a:extLst>
            </p:cNvPr>
            <p:cNvSpPr/>
            <p:nvPr/>
          </p:nvSpPr>
          <p:spPr>
            <a:xfrm rot="5400000">
              <a:off x="6535696" y="3572609"/>
              <a:ext cx="540000" cy="45280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80" name="正方形/長方形 45">
              <a:extLst>
                <a:ext uri="{FF2B5EF4-FFF2-40B4-BE49-F238E27FC236}">
                  <a16:creationId xmlns:a16="http://schemas.microsoft.com/office/drawing/2014/main" id="{27D3BAED-FA3F-4AEB-9EE1-66C826D9FD49}"/>
                </a:ext>
              </a:extLst>
            </p:cNvPr>
            <p:cNvSpPr/>
            <p:nvPr/>
          </p:nvSpPr>
          <p:spPr>
            <a:xfrm rot="5400000">
              <a:off x="5189525" y="3558050"/>
              <a:ext cx="540000" cy="45485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81" name="正方形/長方形 46">
              <a:extLst>
                <a:ext uri="{FF2B5EF4-FFF2-40B4-BE49-F238E27FC236}">
                  <a16:creationId xmlns:a16="http://schemas.microsoft.com/office/drawing/2014/main" id="{C323A189-0647-4F87-9A9F-812A2627B898}"/>
                </a:ext>
              </a:extLst>
            </p:cNvPr>
            <p:cNvSpPr/>
            <p:nvPr/>
          </p:nvSpPr>
          <p:spPr>
            <a:xfrm>
              <a:off x="5686951" y="3197593"/>
              <a:ext cx="892341" cy="122151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grpSp>
      <p:sp>
        <p:nvSpPr>
          <p:cNvPr id="82" name="矢印: 下 48">
            <a:extLst>
              <a:ext uri="{FF2B5EF4-FFF2-40B4-BE49-F238E27FC236}">
                <a16:creationId xmlns:a16="http://schemas.microsoft.com/office/drawing/2014/main" id="{ECDFB3E7-725C-4AA7-9986-89FA25ACB2A9}"/>
              </a:ext>
            </a:extLst>
          </p:cNvPr>
          <p:cNvSpPr/>
          <p:nvPr/>
        </p:nvSpPr>
        <p:spPr>
          <a:xfrm>
            <a:off x="5911268" y="2137017"/>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sz="1400" b="1" dirty="0"/>
              <a:t>Hot Water</a:t>
            </a:r>
            <a:endParaRPr kumimoji="1" lang="ja-JP" altLang="en-US" sz="1400" b="1" dirty="0"/>
          </a:p>
        </p:txBody>
      </p:sp>
      <p:sp>
        <p:nvSpPr>
          <p:cNvPr id="83" name="矢印: 下 50">
            <a:extLst>
              <a:ext uri="{FF2B5EF4-FFF2-40B4-BE49-F238E27FC236}">
                <a16:creationId xmlns:a16="http://schemas.microsoft.com/office/drawing/2014/main" id="{BF8A3060-2EE0-4DB7-A64A-13397655F30B}"/>
              </a:ext>
            </a:extLst>
          </p:cNvPr>
          <p:cNvSpPr/>
          <p:nvPr/>
        </p:nvSpPr>
        <p:spPr>
          <a:xfrm rot="5400000">
            <a:off x="4519240" y="3990189"/>
            <a:ext cx="892800" cy="900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oAutofit/>
          </a:bodyPr>
          <a:lstStyle/>
          <a:p>
            <a:pPr algn="ctr"/>
            <a:r>
              <a:rPr kumimoji="1" lang="en-US" altLang="ja-JP" sz="1400" b="1" dirty="0"/>
              <a:t>Heating</a:t>
            </a:r>
            <a:endParaRPr kumimoji="1" lang="ja-JP" altLang="en-US" sz="1400" b="1" dirty="0"/>
          </a:p>
        </p:txBody>
      </p:sp>
      <p:sp>
        <p:nvSpPr>
          <p:cNvPr id="84" name="円弧 49">
            <a:extLst>
              <a:ext uri="{FF2B5EF4-FFF2-40B4-BE49-F238E27FC236}">
                <a16:creationId xmlns:a16="http://schemas.microsoft.com/office/drawing/2014/main" id="{275EB593-4B2F-472C-A3E2-6690B2C6AE95}"/>
              </a:ext>
            </a:extLst>
          </p:cNvPr>
          <p:cNvSpPr/>
          <p:nvPr/>
        </p:nvSpPr>
        <p:spPr>
          <a:xfrm rot="16200000" flipH="1" flipV="1">
            <a:off x="1877324" y="3569564"/>
            <a:ext cx="846524" cy="825133"/>
          </a:xfrm>
          <a:prstGeom prst="arc">
            <a:avLst>
              <a:gd name="adj1" fmla="val 15572119"/>
              <a:gd name="adj2" fmla="val 1544645"/>
            </a:avLst>
          </a:prstGeom>
          <a:ln w="1270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b="1"/>
          </a:p>
        </p:txBody>
      </p:sp>
      <p:sp>
        <p:nvSpPr>
          <p:cNvPr id="85" name="円弧 52">
            <a:extLst>
              <a:ext uri="{FF2B5EF4-FFF2-40B4-BE49-F238E27FC236}">
                <a16:creationId xmlns:a16="http://schemas.microsoft.com/office/drawing/2014/main" id="{F980D525-9DF3-46F1-A357-FAAAECA569DA}"/>
              </a:ext>
            </a:extLst>
          </p:cNvPr>
          <p:cNvSpPr/>
          <p:nvPr/>
        </p:nvSpPr>
        <p:spPr>
          <a:xfrm rot="5400000" flipV="1">
            <a:off x="9667373" y="3619928"/>
            <a:ext cx="846524" cy="825133"/>
          </a:xfrm>
          <a:prstGeom prst="arc">
            <a:avLst>
              <a:gd name="adj1" fmla="val 15572119"/>
              <a:gd name="adj2" fmla="val 1544645"/>
            </a:avLst>
          </a:prstGeom>
          <a:ln w="1270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b="1"/>
          </a:p>
        </p:txBody>
      </p:sp>
      <p:grpSp>
        <p:nvGrpSpPr>
          <p:cNvPr id="86" name="グループ化 2">
            <a:extLst>
              <a:ext uri="{FF2B5EF4-FFF2-40B4-BE49-F238E27FC236}">
                <a16:creationId xmlns:a16="http://schemas.microsoft.com/office/drawing/2014/main" id="{921A7DA2-A2B5-447E-B2FC-5C283EADFABC}"/>
              </a:ext>
            </a:extLst>
          </p:cNvPr>
          <p:cNvGrpSpPr/>
          <p:nvPr/>
        </p:nvGrpSpPr>
        <p:grpSpPr>
          <a:xfrm>
            <a:off x="5543198" y="3258291"/>
            <a:ext cx="1628477" cy="1128492"/>
            <a:chOff x="6726936" y="482591"/>
            <a:chExt cx="1628477" cy="848386"/>
          </a:xfrm>
        </p:grpSpPr>
        <p:sp>
          <p:nvSpPr>
            <p:cNvPr id="87" name="円弧 61">
              <a:extLst>
                <a:ext uri="{FF2B5EF4-FFF2-40B4-BE49-F238E27FC236}">
                  <a16:creationId xmlns:a16="http://schemas.microsoft.com/office/drawing/2014/main" id="{005AF111-02C5-4448-A926-F386496A2BBD}"/>
                </a:ext>
              </a:extLst>
            </p:cNvPr>
            <p:cNvSpPr/>
            <p:nvPr/>
          </p:nvSpPr>
          <p:spPr>
            <a:xfrm rot="16200000" flipH="1" flipV="1">
              <a:off x="6716241" y="493286"/>
              <a:ext cx="846524" cy="825133"/>
            </a:xfrm>
            <a:prstGeom prst="arc">
              <a:avLst>
                <a:gd name="adj1" fmla="val 15572119"/>
                <a:gd name="adj2" fmla="val 1544645"/>
              </a:avLst>
            </a:prstGeom>
            <a:ln w="1270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b="1"/>
            </a:p>
          </p:txBody>
        </p:sp>
        <p:sp>
          <p:nvSpPr>
            <p:cNvPr id="88" name="円弧 62">
              <a:extLst>
                <a:ext uri="{FF2B5EF4-FFF2-40B4-BE49-F238E27FC236}">
                  <a16:creationId xmlns:a16="http://schemas.microsoft.com/office/drawing/2014/main" id="{43D67C37-9474-4CA8-9A04-A0D59A4490AC}"/>
                </a:ext>
              </a:extLst>
            </p:cNvPr>
            <p:cNvSpPr/>
            <p:nvPr/>
          </p:nvSpPr>
          <p:spPr>
            <a:xfrm rot="5400000" flipV="1">
              <a:off x="7519585" y="495148"/>
              <a:ext cx="846524" cy="825133"/>
            </a:xfrm>
            <a:prstGeom prst="arc">
              <a:avLst>
                <a:gd name="adj1" fmla="val 15572119"/>
                <a:gd name="adj2" fmla="val 1544645"/>
              </a:avLst>
            </a:prstGeom>
            <a:ln w="1270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b="1"/>
            </a:p>
          </p:txBody>
        </p:sp>
      </p:grpSp>
      <p:sp>
        <p:nvSpPr>
          <p:cNvPr id="89" name="正方形/長方形 47">
            <a:extLst>
              <a:ext uri="{FF2B5EF4-FFF2-40B4-BE49-F238E27FC236}">
                <a16:creationId xmlns:a16="http://schemas.microsoft.com/office/drawing/2014/main" id="{46F62CC7-9310-40E7-99FA-8FD66646E1D6}"/>
              </a:ext>
            </a:extLst>
          </p:cNvPr>
          <p:cNvSpPr/>
          <p:nvPr/>
        </p:nvSpPr>
        <p:spPr>
          <a:xfrm flipH="1">
            <a:off x="6279568" y="4020367"/>
            <a:ext cx="159987" cy="82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p>
        </p:txBody>
      </p:sp>
      <p:sp>
        <p:nvSpPr>
          <p:cNvPr id="90" name="矢印: 下 63">
            <a:extLst>
              <a:ext uri="{FF2B5EF4-FFF2-40B4-BE49-F238E27FC236}">
                <a16:creationId xmlns:a16="http://schemas.microsoft.com/office/drawing/2014/main" id="{3C16C025-6A07-4AF0-86DA-68CA90FF6F10}"/>
              </a:ext>
            </a:extLst>
          </p:cNvPr>
          <p:cNvSpPr/>
          <p:nvPr/>
        </p:nvSpPr>
        <p:spPr>
          <a:xfrm rot="5400000">
            <a:off x="4810682" y="4067976"/>
            <a:ext cx="468000" cy="75145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oAutofit/>
          </a:bodyPr>
          <a:lstStyle/>
          <a:p>
            <a:pPr algn="ctr"/>
            <a:r>
              <a:rPr kumimoji="1" lang="en-US" altLang="ja-JP" sz="1050" b="1" dirty="0"/>
              <a:t>Heating</a:t>
            </a:r>
            <a:endParaRPr kumimoji="1" lang="ja-JP" altLang="en-US" sz="1050" b="1" dirty="0"/>
          </a:p>
        </p:txBody>
      </p:sp>
      <p:sp>
        <p:nvSpPr>
          <p:cNvPr id="91" name="矢印: 下 64">
            <a:extLst>
              <a:ext uri="{FF2B5EF4-FFF2-40B4-BE49-F238E27FC236}">
                <a16:creationId xmlns:a16="http://schemas.microsoft.com/office/drawing/2014/main" id="{5D6FD505-3EEA-488C-95EF-D06F951AD0F6}"/>
              </a:ext>
            </a:extLst>
          </p:cNvPr>
          <p:cNvSpPr/>
          <p:nvPr/>
        </p:nvSpPr>
        <p:spPr>
          <a:xfrm rot="16200000" flipH="1">
            <a:off x="7435019" y="3714367"/>
            <a:ext cx="1080000" cy="1440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400" b="1" dirty="0"/>
              <a:t>DHW</a:t>
            </a:r>
            <a:endParaRPr kumimoji="1" lang="ja-JP" altLang="en-US" sz="1400" b="1" dirty="0"/>
          </a:p>
        </p:txBody>
      </p:sp>
      <p:sp>
        <p:nvSpPr>
          <p:cNvPr id="92" name="矢印: 下 68">
            <a:extLst>
              <a:ext uri="{FF2B5EF4-FFF2-40B4-BE49-F238E27FC236}">
                <a16:creationId xmlns:a16="http://schemas.microsoft.com/office/drawing/2014/main" id="{87B7AF1A-77D9-4913-9C91-6EB1DD304AF1}"/>
              </a:ext>
            </a:extLst>
          </p:cNvPr>
          <p:cNvSpPr/>
          <p:nvPr/>
        </p:nvSpPr>
        <p:spPr>
          <a:xfrm rot="5400000">
            <a:off x="4177457" y="3723703"/>
            <a:ext cx="1080000" cy="1440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oAutofit/>
          </a:bodyPr>
          <a:lstStyle/>
          <a:p>
            <a:pPr algn="ctr"/>
            <a:r>
              <a:rPr kumimoji="1" lang="en-US" altLang="ja-JP" sz="1400" b="1" dirty="0"/>
              <a:t>Heating</a:t>
            </a:r>
            <a:endParaRPr kumimoji="1" lang="ja-JP" altLang="en-US" sz="1400" b="1" dirty="0"/>
          </a:p>
        </p:txBody>
      </p:sp>
      <p:sp>
        <p:nvSpPr>
          <p:cNvPr id="93" name="矢印: 下 69">
            <a:extLst>
              <a:ext uri="{FF2B5EF4-FFF2-40B4-BE49-F238E27FC236}">
                <a16:creationId xmlns:a16="http://schemas.microsoft.com/office/drawing/2014/main" id="{DB2AF285-55EF-46BD-A64B-26669EA1D5F8}"/>
              </a:ext>
            </a:extLst>
          </p:cNvPr>
          <p:cNvSpPr/>
          <p:nvPr/>
        </p:nvSpPr>
        <p:spPr>
          <a:xfrm rot="16200000" flipH="1">
            <a:off x="7329996" y="4120382"/>
            <a:ext cx="468000" cy="612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100" b="1" dirty="0"/>
              <a:t>DHW</a:t>
            </a:r>
            <a:endParaRPr kumimoji="1" lang="ja-JP" altLang="en-US" sz="1100" b="1" dirty="0"/>
          </a:p>
        </p:txBody>
      </p:sp>
      <p:cxnSp>
        <p:nvCxnSpPr>
          <p:cNvPr id="2" name="Straight Arrow Connector 1">
            <a:extLst>
              <a:ext uri="{FF2B5EF4-FFF2-40B4-BE49-F238E27FC236}">
                <a16:creationId xmlns:a16="http://schemas.microsoft.com/office/drawing/2014/main" id="{DC2A69AD-2F43-0DA1-F917-9926418BF33E}"/>
              </a:ext>
            </a:extLst>
          </p:cNvPr>
          <p:cNvCxnSpPr>
            <a:cxnSpLocks/>
          </p:cNvCxnSpPr>
          <p:nvPr/>
        </p:nvCxnSpPr>
        <p:spPr>
          <a:xfrm>
            <a:off x="566158" y="1076608"/>
            <a:ext cx="6959147" cy="0"/>
          </a:xfrm>
          <a:prstGeom prst="straightConnector1">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57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1000"/>
                                        <p:tgtEl>
                                          <p:spTgt spid="89"/>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wipe(up)">
                                      <p:cBhvr>
                                        <p:cTn id="21" dur="500"/>
                                        <p:tgtEl>
                                          <p:spTgt spid="86"/>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500"/>
                                        <p:tgtEl>
                                          <p:spTgt spid="74"/>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wipe(right)">
                                      <p:cBhvr>
                                        <p:cTn id="28" dur="500"/>
                                        <p:tgtEl>
                                          <p:spTgt spid="8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7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3"/>
                                        </p:tgtEl>
                                        <p:attrNameLst>
                                          <p:attrName>style.visibility</p:attrName>
                                        </p:attrNameLst>
                                      </p:cBhvr>
                                      <p:to>
                                        <p:strVal val="hidden"/>
                                      </p:to>
                                    </p:set>
                                  </p:childTnLst>
                                </p:cTn>
                              </p:par>
                              <p:par>
                                <p:cTn id="35" presetID="35" presetClass="path" presetSubtype="0" accel="50000" decel="50000" fill="hold" grpId="1" nodeType="withEffect">
                                  <p:stCondLst>
                                    <p:cond delay="0"/>
                                  </p:stCondLst>
                                  <p:childTnLst>
                                    <p:animMotion origin="layout" path="M -4.58333E-6 2.22222E-6 L -0.02057 0.00023 " pathEditMode="relative" rAng="0" ptsTypes="AA">
                                      <p:cBhvr>
                                        <p:cTn id="36" dur="2000" fill="hold"/>
                                        <p:tgtEl>
                                          <p:spTgt spid="89"/>
                                        </p:tgtEl>
                                        <p:attrNameLst>
                                          <p:attrName>ppt_x</p:attrName>
                                          <p:attrName>ppt_y</p:attrName>
                                        </p:attrNameLst>
                                      </p:cBhvr>
                                      <p:rCtr x="-1029" y="0"/>
                                    </p:animMotion>
                                  </p:childTnLst>
                                </p:cTn>
                              </p:par>
                              <p:par>
                                <p:cTn id="37" presetID="22" presetClass="entr" presetSubtype="2" fill="hold" grpId="0" nodeType="withEffect">
                                  <p:stCondLst>
                                    <p:cond delay="0"/>
                                  </p:stCondLst>
                                  <p:childTnLst>
                                    <p:set>
                                      <p:cBhvr>
                                        <p:cTn id="38" dur="1" fill="hold">
                                          <p:stCondLst>
                                            <p:cond delay="0"/>
                                          </p:stCondLst>
                                        </p:cTn>
                                        <p:tgtEl>
                                          <p:spTgt spid="90"/>
                                        </p:tgtEl>
                                        <p:attrNameLst>
                                          <p:attrName>style.visibility</p:attrName>
                                        </p:attrNameLst>
                                      </p:cBhvr>
                                      <p:to>
                                        <p:strVal val="visible"/>
                                      </p:to>
                                    </p:set>
                                    <p:animEffect transition="in" filter="wipe(right)">
                                      <p:cBhvr>
                                        <p:cTn id="39" dur="2000"/>
                                        <p:tgtEl>
                                          <p:spTgt spid="9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wipe(left)">
                                      <p:cBhvr>
                                        <p:cTn id="42" dur="20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9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91"/>
                                        </p:tgtEl>
                                        <p:attrNameLst>
                                          <p:attrName>style.visibility</p:attrName>
                                        </p:attrNameLst>
                                      </p:cBhvr>
                                      <p:to>
                                        <p:strVal val="hidden"/>
                                      </p:to>
                                    </p:set>
                                  </p:childTnLst>
                                </p:cTn>
                              </p:par>
                              <p:par>
                                <p:cTn id="49" presetID="22" presetClass="entr" presetSubtype="2" fill="hold" grpId="0" nodeType="with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wipe(right)">
                                      <p:cBhvr>
                                        <p:cTn id="51" dur="2000"/>
                                        <p:tgtEl>
                                          <p:spTgt spid="9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wipe(left)">
                                      <p:cBhvr>
                                        <p:cTn id="54" dur="2000"/>
                                        <p:tgtEl>
                                          <p:spTgt spid="93"/>
                                        </p:tgtEl>
                                      </p:cBhvr>
                                    </p:animEffect>
                                  </p:childTnLst>
                                </p:cTn>
                              </p:par>
                              <p:par>
                                <p:cTn id="55" presetID="63" presetClass="path" presetSubtype="0" accel="50000" decel="50000" fill="hold" grpId="2" nodeType="withEffect">
                                  <p:stCondLst>
                                    <p:cond delay="0"/>
                                  </p:stCondLst>
                                  <p:childTnLst>
                                    <p:animMotion origin="layout" path="M -0.02057 0.00023 L 0.02084 0.00023 " pathEditMode="relative" rAng="0" ptsTypes="AA">
                                      <p:cBhvr>
                                        <p:cTn id="56" dur="2000" fill="hold"/>
                                        <p:tgtEl>
                                          <p:spTgt spid="89"/>
                                        </p:tgtEl>
                                        <p:attrNameLst>
                                          <p:attrName>ppt_x</p:attrName>
                                          <p:attrName>ppt_y</p:attrName>
                                        </p:attrNameLst>
                                      </p:cBhvr>
                                      <p:rCtr x="20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P spid="75" grpId="0"/>
      <p:bldP spid="76" grpId="0" animBg="1"/>
      <p:bldP spid="82" grpId="0" animBg="1"/>
      <p:bldP spid="83" grpId="0" animBg="1"/>
      <p:bldP spid="83" grpId="1" animBg="1"/>
      <p:bldP spid="89" grpId="0" animBg="1"/>
      <p:bldP spid="89" grpId="1" animBg="1"/>
      <p:bldP spid="89" grpId="2" animBg="1"/>
      <p:bldP spid="90" grpId="0" animBg="1"/>
      <p:bldP spid="90" grpId="1" animBg="1"/>
      <p:bldP spid="91" grpId="0" animBg="1"/>
      <p:bldP spid="91" grpId="1" animBg="1"/>
      <p:bldP spid="92" grpId="0" animBg="1"/>
      <p:bldP spid="9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3"/>
          <a:stretch>
            <a:fillRect/>
          </a:stretch>
        </p:blipFill>
        <p:spPr>
          <a:xfrm>
            <a:off x="852677" y="58285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QUICK TEMP CONTROL &amp; STABILITY</a:t>
            </a:r>
          </a:p>
        </p:txBody>
      </p:sp>
      <p:graphicFrame>
        <p:nvGraphicFramePr>
          <p:cNvPr id="35" name="グラフ 1">
            <a:extLst>
              <a:ext uri="{FF2B5EF4-FFF2-40B4-BE49-F238E27FC236}">
                <a16:creationId xmlns:a16="http://schemas.microsoft.com/office/drawing/2014/main" id="{413BE905-1BBD-4434-981A-E7691EEEDC15}"/>
              </a:ext>
            </a:extLst>
          </p:cNvPr>
          <p:cNvGraphicFramePr>
            <a:graphicFrameLocks noGrp="1"/>
          </p:cNvGraphicFramePr>
          <p:nvPr>
            <p:extLst>
              <p:ext uri="{D42A27DB-BD31-4B8C-83A1-F6EECF244321}">
                <p14:modId xmlns:p14="http://schemas.microsoft.com/office/powerpoint/2010/main" val="168624197"/>
              </p:ext>
            </p:extLst>
          </p:nvPr>
        </p:nvGraphicFramePr>
        <p:xfrm>
          <a:off x="566158" y="1161226"/>
          <a:ext cx="11260772" cy="4955013"/>
        </p:xfrm>
        <a:graphic>
          <a:graphicData uri="http://schemas.openxmlformats.org/drawingml/2006/chart">
            <c:chart xmlns:c="http://schemas.openxmlformats.org/drawingml/2006/chart" xmlns:r="http://schemas.openxmlformats.org/officeDocument/2006/relationships" r:id="rId4"/>
          </a:graphicData>
        </a:graphic>
      </p:graphicFrame>
      <p:sp>
        <p:nvSpPr>
          <p:cNvPr id="37" name="吹き出し: 折線 2">
            <a:extLst>
              <a:ext uri="{FF2B5EF4-FFF2-40B4-BE49-F238E27FC236}">
                <a16:creationId xmlns:a16="http://schemas.microsoft.com/office/drawing/2014/main" id="{E82FFB6F-D14F-4126-AF70-FC1AE83B9F58}"/>
              </a:ext>
            </a:extLst>
          </p:cNvPr>
          <p:cNvSpPr/>
          <p:nvPr/>
        </p:nvSpPr>
        <p:spPr>
          <a:xfrm flipH="1">
            <a:off x="5089080" y="1836704"/>
            <a:ext cx="2117716" cy="321706"/>
          </a:xfrm>
          <a:prstGeom prst="borderCallout2">
            <a:avLst>
              <a:gd name="adj1" fmla="val 38262"/>
              <a:gd name="adj2" fmla="val -4134"/>
              <a:gd name="adj3" fmla="val 48018"/>
              <a:gd name="adj4" fmla="val -13365"/>
              <a:gd name="adj5" fmla="val 167099"/>
              <a:gd name="adj6" fmla="val -31963"/>
            </a:avLst>
          </a:prstGeom>
          <a:solidFill>
            <a:srgbClr val="00B050"/>
          </a:solidFill>
          <a:ln>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cs typeface="Calibri" panose="020F0502020204030204" pitchFamily="34" charset="0"/>
              </a:rPr>
              <a:t>ONLY </a:t>
            </a:r>
            <a:r>
              <a:rPr lang="en-US" altLang="ja-JP" sz="1600" b="1" dirty="0">
                <a:cs typeface="Calibri" panose="020F0502020204030204" pitchFamily="34" charset="0"/>
              </a:rPr>
              <a:t>1°F</a:t>
            </a:r>
            <a:r>
              <a:rPr lang="en-US" altLang="ja-JP" sz="1600" dirty="0">
                <a:cs typeface="Calibri" panose="020F0502020204030204" pitchFamily="34" charset="0"/>
              </a:rPr>
              <a:t> Overshoot</a:t>
            </a:r>
            <a:endParaRPr kumimoji="1" lang="ja-JP" altLang="en-US" sz="1600" dirty="0">
              <a:cs typeface="Calibri" panose="020F0502020204030204" pitchFamily="34" charset="0"/>
            </a:endParaRPr>
          </a:p>
        </p:txBody>
      </p:sp>
      <p:sp>
        <p:nvSpPr>
          <p:cNvPr id="39" name="吹き出し: 折線 2">
            <a:extLst>
              <a:ext uri="{FF2B5EF4-FFF2-40B4-BE49-F238E27FC236}">
                <a16:creationId xmlns:a16="http://schemas.microsoft.com/office/drawing/2014/main" id="{B955150E-05DB-4782-A4EF-DD503030BA97}"/>
              </a:ext>
            </a:extLst>
          </p:cNvPr>
          <p:cNvSpPr/>
          <p:nvPr/>
        </p:nvSpPr>
        <p:spPr>
          <a:xfrm flipH="1">
            <a:off x="9084041" y="1270386"/>
            <a:ext cx="2366597" cy="321706"/>
          </a:xfrm>
          <a:prstGeom prst="borderCallout2">
            <a:avLst>
              <a:gd name="adj1" fmla="val 110321"/>
              <a:gd name="adj2" fmla="val 50823"/>
              <a:gd name="adj3" fmla="val 148101"/>
              <a:gd name="adj4" fmla="val 7795"/>
              <a:gd name="adj5" fmla="val 249181"/>
              <a:gd name="adj6" fmla="val 4248"/>
            </a:avLst>
          </a:prstGeom>
          <a:solidFill>
            <a:srgbClr val="C00000"/>
          </a:solidFill>
          <a:ln>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bg1"/>
                </a:solidFill>
                <a:cs typeface="Calibri" panose="020F0502020204030204" pitchFamily="34" charset="0"/>
              </a:rPr>
              <a:t>Overshoots </a:t>
            </a:r>
            <a:r>
              <a:rPr lang="en-US" altLang="ja-JP" sz="1600" b="1" dirty="0">
                <a:solidFill>
                  <a:schemeClr val="bg1"/>
                </a:solidFill>
                <a:cs typeface="Calibri" panose="020F0502020204030204" pitchFamily="34" charset="0"/>
              </a:rPr>
              <a:t>OVER</a:t>
            </a:r>
            <a:r>
              <a:rPr lang="en-US" altLang="ja-JP" sz="1600" dirty="0">
                <a:solidFill>
                  <a:schemeClr val="bg1"/>
                </a:solidFill>
                <a:cs typeface="Calibri" panose="020F0502020204030204" pitchFamily="34" charset="0"/>
              </a:rPr>
              <a:t> 10°F</a:t>
            </a:r>
            <a:endParaRPr kumimoji="1" lang="ja-JP" altLang="en-US" sz="1600" dirty="0">
              <a:solidFill>
                <a:schemeClr val="bg1"/>
              </a:solidFill>
              <a:cs typeface="Calibri" panose="020F0502020204030204" pitchFamily="34" charset="0"/>
            </a:endParaRPr>
          </a:p>
        </p:txBody>
      </p:sp>
      <p:graphicFrame>
        <p:nvGraphicFramePr>
          <p:cNvPr id="40" name="Table 39">
            <a:extLst>
              <a:ext uri="{FF2B5EF4-FFF2-40B4-BE49-F238E27FC236}">
                <a16:creationId xmlns:a16="http://schemas.microsoft.com/office/drawing/2014/main" id="{8FD477F9-B1DA-4EA3-8147-ADF1FCCAB47E}"/>
              </a:ext>
            </a:extLst>
          </p:cNvPr>
          <p:cNvGraphicFramePr>
            <a:graphicFrameLocks noGrp="1"/>
          </p:cNvGraphicFramePr>
          <p:nvPr>
            <p:extLst>
              <p:ext uri="{D42A27DB-BD31-4B8C-83A1-F6EECF244321}">
                <p14:modId xmlns:p14="http://schemas.microsoft.com/office/powerpoint/2010/main" val="3664362264"/>
              </p:ext>
            </p:extLst>
          </p:nvPr>
        </p:nvGraphicFramePr>
        <p:xfrm>
          <a:off x="7969667" y="4349190"/>
          <a:ext cx="3591032" cy="1051560"/>
        </p:xfrm>
        <a:graphic>
          <a:graphicData uri="http://schemas.openxmlformats.org/drawingml/2006/table">
            <a:tbl>
              <a:tblPr firstRow="1" bandRow="1">
                <a:tableStyleId>{5940675A-B579-460E-94D1-54222C63F5DA}</a:tableStyleId>
              </a:tblPr>
              <a:tblGrid>
                <a:gridCol w="959005">
                  <a:extLst>
                    <a:ext uri="{9D8B030D-6E8A-4147-A177-3AD203B41FA5}">
                      <a16:colId xmlns:a16="http://schemas.microsoft.com/office/drawing/2014/main" val="3406940152"/>
                    </a:ext>
                  </a:extLst>
                </a:gridCol>
                <a:gridCol w="858644">
                  <a:extLst>
                    <a:ext uri="{9D8B030D-6E8A-4147-A177-3AD203B41FA5}">
                      <a16:colId xmlns:a16="http://schemas.microsoft.com/office/drawing/2014/main" val="3294153237"/>
                    </a:ext>
                  </a:extLst>
                </a:gridCol>
                <a:gridCol w="758282">
                  <a:extLst>
                    <a:ext uri="{9D8B030D-6E8A-4147-A177-3AD203B41FA5}">
                      <a16:colId xmlns:a16="http://schemas.microsoft.com/office/drawing/2014/main" val="1896083273"/>
                    </a:ext>
                  </a:extLst>
                </a:gridCol>
                <a:gridCol w="1015101">
                  <a:extLst>
                    <a:ext uri="{9D8B030D-6E8A-4147-A177-3AD203B41FA5}">
                      <a16:colId xmlns:a16="http://schemas.microsoft.com/office/drawing/2014/main" val="2016319658"/>
                    </a:ext>
                  </a:extLst>
                </a:gridCol>
              </a:tblGrid>
              <a:tr h="243103">
                <a:tc rowSpan="2">
                  <a:txBody>
                    <a:bodyPr/>
                    <a:lstStyle/>
                    <a:p>
                      <a:pPr algn="ctr"/>
                      <a:endParaRPr lang="en-US" sz="1100" dirty="0"/>
                    </a:p>
                  </a:txBody>
                  <a:tcPr anchor="ctr">
                    <a:lnL w="12700" cmpd="sng">
                      <a:noFill/>
                    </a:lnL>
                    <a:lnT w="12700" cmpd="sng">
                      <a:noFill/>
                    </a:lnT>
                    <a:noFill/>
                  </a:tcPr>
                </a:tc>
                <a:tc gridSpan="2">
                  <a:txBody>
                    <a:bodyPr/>
                    <a:lstStyle/>
                    <a:p>
                      <a:pPr algn="ctr"/>
                      <a:r>
                        <a:rPr lang="en-US" sz="1100" dirty="0">
                          <a:solidFill>
                            <a:schemeClr val="bg1"/>
                          </a:solidFill>
                        </a:rPr>
                        <a:t>Hot Water Speed</a:t>
                      </a:r>
                    </a:p>
                  </a:txBody>
                  <a:tcPr anchor="ctr">
                    <a:solidFill>
                      <a:schemeClr val="accent1">
                        <a:lumMod val="75000"/>
                      </a:schemeClr>
                    </a:solidFill>
                  </a:tcPr>
                </a:tc>
                <a:tc hMerge="1">
                  <a:txBody>
                    <a:bodyPr/>
                    <a:lstStyle/>
                    <a:p>
                      <a:endParaRPr lang="en-US" dirty="0"/>
                    </a:p>
                  </a:txBody>
                  <a:tcPr>
                    <a:solidFill>
                      <a:schemeClr val="bg1"/>
                    </a:solidFill>
                  </a:tcPr>
                </a:tc>
                <a:tc rowSpan="2">
                  <a:txBody>
                    <a:bodyPr/>
                    <a:lstStyle/>
                    <a:p>
                      <a:pPr algn="ctr"/>
                      <a:r>
                        <a:rPr lang="en-US" sz="1100" dirty="0">
                          <a:solidFill>
                            <a:schemeClr val="bg1"/>
                          </a:solidFill>
                        </a:rPr>
                        <a:t>Overshooting Temperature</a:t>
                      </a:r>
                    </a:p>
                  </a:txBody>
                  <a:tcPr anchor="ctr">
                    <a:solidFill>
                      <a:schemeClr val="accent1">
                        <a:lumMod val="75000"/>
                      </a:schemeClr>
                    </a:solidFill>
                  </a:tcPr>
                </a:tc>
                <a:extLst>
                  <a:ext uri="{0D108BD9-81ED-4DB2-BD59-A6C34878D82A}">
                    <a16:rowId xmlns:a16="http://schemas.microsoft.com/office/drawing/2014/main" val="3367408961"/>
                  </a:ext>
                </a:extLst>
              </a:tr>
              <a:tr h="169839">
                <a:tc vMerge="1">
                  <a:txBody>
                    <a:bodyPr/>
                    <a:lstStyle/>
                    <a:p>
                      <a:pPr algn="ctr"/>
                      <a:endParaRPr lang="en-US" sz="1400" dirty="0"/>
                    </a:p>
                  </a:txBody>
                  <a:tcPr anchor="ctr">
                    <a:solidFill>
                      <a:schemeClr val="bg1"/>
                    </a:solidFill>
                  </a:tcPr>
                </a:tc>
                <a:tc>
                  <a:txBody>
                    <a:bodyPr/>
                    <a:lstStyle/>
                    <a:p>
                      <a:pPr algn="ctr"/>
                      <a:r>
                        <a:rPr lang="en-US" sz="1100" dirty="0">
                          <a:solidFill>
                            <a:schemeClr val="bg1"/>
                          </a:solidFill>
                        </a:rPr>
                        <a:t>110°F</a:t>
                      </a:r>
                    </a:p>
                  </a:txBody>
                  <a:tcPr anchor="c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120°F</a:t>
                      </a:r>
                    </a:p>
                  </a:txBody>
                  <a:tcPr anchor="ctr">
                    <a:solidFill>
                      <a:schemeClr val="accent1">
                        <a:lumMod val="75000"/>
                      </a:schemeClr>
                    </a:solidFill>
                  </a:tcPr>
                </a:tc>
                <a:tc vMerge="1">
                  <a:txBody>
                    <a:bodyPr/>
                    <a:lstStyle/>
                    <a:p>
                      <a:endParaRPr lang="en-US" dirty="0"/>
                    </a:p>
                  </a:txBody>
                  <a:tcPr>
                    <a:solidFill>
                      <a:schemeClr val="bg1"/>
                    </a:solidFill>
                  </a:tcPr>
                </a:tc>
                <a:extLst>
                  <a:ext uri="{0D108BD9-81ED-4DB2-BD59-A6C34878D82A}">
                    <a16:rowId xmlns:a16="http://schemas.microsoft.com/office/drawing/2014/main" val="1677664504"/>
                  </a:ext>
                </a:extLst>
              </a:tr>
              <a:tr h="243103">
                <a:tc>
                  <a:txBody>
                    <a:bodyPr/>
                    <a:lstStyle/>
                    <a:p>
                      <a:pPr algn="ctr"/>
                      <a:r>
                        <a:rPr lang="en-US" sz="1200" b="1" dirty="0">
                          <a:solidFill>
                            <a:schemeClr val="bg1"/>
                          </a:solidFill>
                        </a:rPr>
                        <a:t>NRCB</a:t>
                      </a:r>
                    </a:p>
                  </a:txBody>
                  <a:tcPr anchor="ctr">
                    <a:solidFill>
                      <a:schemeClr val="accent1"/>
                    </a:solidFill>
                  </a:tcPr>
                </a:tc>
                <a:tc>
                  <a:txBody>
                    <a:bodyPr/>
                    <a:lstStyle/>
                    <a:p>
                      <a:pPr algn="r"/>
                      <a:r>
                        <a:rPr lang="en-US" sz="1200" b="1" dirty="0">
                          <a:solidFill>
                            <a:schemeClr val="bg1"/>
                          </a:solidFill>
                        </a:rPr>
                        <a:t>19 sec</a:t>
                      </a:r>
                    </a:p>
                  </a:txBody>
                  <a:tcPr anchor="ctr">
                    <a:solidFill>
                      <a:schemeClr val="accent1"/>
                    </a:solidFill>
                  </a:tcPr>
                </a:tc>
                <a:tc>
                  <a:txBody>
                    <a:bodyPr/>
                    <a:lstStyle/>
                    <a:p>
                      <a:pPr algn="r"/>
                      <a:r>
                        <a:rPr lang="en-US" sz="1200" b="1" dirty="0">
                          <a:solidFill>
                            <a:schemeClr val="bg1"/>
                          </a:solidFill>
                        </a:rPr>
                        <a:t>23 sec</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1°F</a:t>
                      </a:r>
                    </a:p>
                  </a:txBody>
                  <a:tcPr anchor="ctr">
                    <a:solidFill>
                      <a:schemeClr val="accent1"/>
                    </a:solidFill>
                  </a:tcPr>
                </a:tc>
                <a:extLst>
                  <a:ext uri="{0D108BD9-81ED-4DB2-BD59-A6C34878D82A}">
                    <a16:rowId xmlns:a16="http://schemas.microsoft.com/office/drawing/2014/main" val="4129031991"/>
                  </a:ext>
                </a:extLst>
              </a:tr>
              <a:tr h="2431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Competitor</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32 sec</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35 sec</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10°F</a:t>
                      </a:r>
                    </a:p>
                  </a:txBody>
                  <a:tcPr anchor="ctr">
                    <a:solidFill>
                      <a:schemeClr val="bg1"/>
                    </a:solidFill>
                  </a:tcPr>
                </a:tc>
                <a:extLst>
                  <a:ext uri="{0D108BD9-81ED-4DB2-BD59-A6C34878D82A}">
                    <a16:rowId xmlns:a16="http://schemas.microsoft.com/office/drawing/2014/main" val="2693740843"/>
                  </a:ext>
                </a:extLst>
              </a:tr>
            </a:tbl>
          </a:graphicData>
        </a:graphic>
      </p:graphicFrame>
      <p:cxnSp>
        <p:nvCxnSpPr>
          <p:cNvPr id="2" name="Straight Arrow Connector 1">
            <a:extLst>
              <a:ext uri="{FF2B5EF4-FFF2-40B4-BE49-F238E27FC236}">
                <a16:creationId xmlns:a16="http://schemas.microsoft.com/office/drawing/2014/main" id="{9571C2B2-F2DF-6901-9400-2D07651D90BA}"/>
              </a:ext>
            </a:extLst>
          </p:cNvPr>
          <p:cNvCxnSpPr>
            <a:cxnSpLocks/>
          </p:cNvCxnSpPr>
          <p:nvPr/>
        </p:nvCxnSpPr>
        <p:spPr>
          <a:xfrm flipV="1">
            <a:off x="566158" y="1067747"/>
            <a:ext cx="8913122" cy="8861"/>
          </a:xfrm>
          <a:prstGeom prst="straightConnector1">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2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3"/>
          <a:stretch>
            <a:fillRect/>
          </a:stretch>
        </p:blipFill>
        <p:spPr>
          <a:xfrm>
            <a:off x="852677" y="58285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QUICK TEMP CONTROL &amp; STABILITY</a:t>
            </a:r>
          </a:p>
        </p:txBody>
      </p:sp>
      <p:graphicFrame>
        <p:nvGraphicFramePr>
          <p:cNvPr id="9" name="グラフ 1">
            <a:extLst>
              <a:ext uri="{FF2B5EF4-FFF2-40B4-BE49-F238E27FC236}">
                <a16:creationId xmlns:a16="http://schemas.microsoft.com/office/drawing/2014/main" id="{3DD41C90-2299-4BFF-96A3-96004F2BB6CB}"/>
              </a:ext>
            </a:extLst>
          </p:cNvPr>
          <p:cNvGraphicFramePr>
            <a:graphicFrameLocks noGrp="1"/>
          </p:cNvGraphicFramePr>
          <p:nvPr>
            <p:extLst>
              <p:ext uri="{D42A27DB-BD31-4B8C-83A1-F6EECF244321}">
                <p14:modId xmlns:p14="http://schemas.microsoft.com/office/powerpoint/2010/main" val="1765856054"/>
              </p:ext>
            </p:extLst>
          </p:nvPr>
        </p:nvGraphicFramePr>
        <p:xfrm>
          <a:off x="556282" y="1129156"/>
          <a:ext cx="11260772" cy="4992244"/>
        </p:xfrm>
        <a:graphic>
          <a:graphicData uri="http://schemas.openxmlformats.org/drawingml/2006/chart">
            <c:chart xmlns:c="http://schemas.openxmlformats.org/drawingml/2006/chart" xmlns:r="http://schemas.openxmlformats.org/officeDocument/2006/relationships" r:id="rId4"/>
          </a:graphicData>
        </a:graphic>
      </p:graphicFrame>
      <p:sp>
        <p:nvSpPr>
          <p:cNvPr id="10" name="吹き出し: 折線 2">
            <a:extLst>
              <a:ext uri="{FF2B5EF4-FFF2-40B4-BE49-F238E27FC236}">
                <a16:creationId xmlns:a16="http://schemas.microsoft.com/office/drawing/2014/main" id="{87DBE6CB-C67C-47FA-8EC1-19395034EC64}"/>
              </a:ext>
            </a:extLst>
          </p:cNvPr>
          <p:cNvSpPr/>
          <p:nvPr/>
        </p:nvSpPr>
        <p:spPr>
          <a:xfrm flipH="1">
            <a:off x="7478427" y="2512987"/>
            <a:ext cx="1687280" cy="264237"/>
          </a:xfrm>
          <a:prstGeom prst="borderCallout2">
            <a:avLst>
              <a:gd name="adj1" fmla="val 38262"/>
              <a:gd name="adj2" fmla="val -4134"/>
              <a:gd name="adj3" fmla="val 48018"/>
              <a:gd name="adj4" fmla="val -13365"/>
              <a:gd name="adj5" fmla="val 131069"/>
              <a:gd name="adj6" fmla="val -31355"/>
            </a:avLst>
          </a:prstGeom>
          <a:solidFill>
            <a:srgbClr val="00B050"/>
          </a:solidFill>
          <a:ln w="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cs typeface="Calibri" panose="020F0502020204030204" pitchFamily="34" charset="0"/>
              </a:rPr>
              <a:t>NO </a:t>
            </a:r>
            <a:r>
              <a:rPr lang="en-US" altLang="ja-JP" sz="1600" dirty="0">
                <a:cs typeface="Calibri" panose="020F0502020204030204" pitchFamily="34" charset="0"/>
              </a:rPr>
              <a:t>Temp Spike</a:t>
            </a:r>
            <a:endParaRPr kumimoji="1" lang="ja-JP" altLang="en-US" sz="1600" dirty="0">
              <a:cs typeface="Calibri" panose="020F0502020204030204" pitchFamily="34" charset="0"/>
            </a:endParaRPr>
          </a:p>
        </p:txBody>
      </p:sp>
      <p:sp>
        <p:nvSpPr>
          <p:cNvPr id="11" name="吹き出し: 折線 2">
            <a:extLst>
              <a:ext uri="{FF2B5EF4-FFF2-40B4-BE49-F238E27FC236}">
                <a16:creationId xmlns:a16="http://schemas.microsoft.com/office/drawing/2014/main" id="{81CFADC3-779A-41CA-820D-765B42AED1A3}"/>
              </a:ext>
            </a:extLst>
          </p:cNvPr>
          <p:cNvSpPr/>
          <p:nvPr/>
        </p:nvSpPr>
        <p:spPr>
          <a:xfrm flipH="1">
            <a:off x="6235699" y="1597688"/>
            <a:ext cx="2366597" cy="264236"/>
          </a:xfrm>
          <a:prstGeom prst="borderCallout2">
            <a:avLst>
              <a:gd name="adj1" fmla="val 50271"/>
              <a:gd name="adj2" fmla="val 104698"/>
              <a:gd name="adj3" fmla="val 80045"/>
              <a:gd name="adj4" fmla="val 110648"/>
              <a:gd name="adj5" fmla="val 123061"/>
              <a:gd name="adj6" fmla="val 114221"/>
            </a:avLst>
          </a:prstGeom>
          <a:solidFill>
            <a:srgbClr val="FF0000"/>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bg1"/>
                </a:solidFill>
                <a:cs typeface="Calibri" panose="020F0502020204030204" pitchFamily="34" charset="0"/>
              </a:rPr>
              <a:t>Overshoots </a:t>
            </a:r>
            <a:r>
              <a:rPr lang="en-US" altLang="ja-JP" sz="1600" b="1" dirty="0">
                <a:solidFill>
                  <a:schemeClr val="bg1"/>
                </a:solidFill>
                <a:cs typeface="Calibri" panose="020F0502020204030204" pitchFamily="34" charset="0"/>
              </a:rPr>
              <a:t>OVER</a:t>
            </a:r>
            <a:r>
              <a:rPr lang="en-US" altLang="ja-JP" sz="1600" dirty="0">
                <a:solidFill>
                  <a:schemeClr val="bg1"/>
                </a:solidFill>
                <a:cs typeface="Calibri" panose="020F0502020204030204" pitchFamily="34" charset="0"/>
              </a:rPr>
              <a:t> 30°F</a:t>
            </a:r>
            <a:endParaRPr kumimoji="1" lang="ja-JP" altLang="en-US" sz="1600" dirty="0">
              <a:solidFill>
                <a:schemeClr val="bg1"/>
              </a:solidFill>
              <a:cs typeface="Calibri" panose="020F0502020204030204" pitchFamily="34" charset="0"/>
            </a:endParaRPr>
          </a:p>
        </p:txBody>
      </p:sp>
      <p:sp>
        <p:nvSpPr>
          <p:cNvPr id="14" name="吹き出し: 折線 2">
            <a:extLst>
              <a:ext uri="{FF2B5EF4-FFF2-40B4-BE49-F238E27FC236}">
                <a16:creationId xmlns:a16="http://schemas.microsoft.com/office/drawing/2014/main" id="{F49410F1-6B05-4B80-8E38-3EED9883F2DD}"/>
              </a:ext>
            </a:extLst>
          </p:cNvPr>
          <p:cNvSpPr/>
          <p:nvPr/>
        </p:nvSpPr>
        <p:spPr>
          <a:xfrm flipH="1">
            <a:off x="8322067" y="1186625"/>
            <a:ext cx="3424754" cy="264235"/>
          </a:xfrm>
          <a:prstGeom prst="borderCallout2">
            <a:avLst>
              <a:gd name="adj1" fmla="val 122330"/>
              <a:gd name="adj2" fmla="val 10419"/>
              <a:gd name="adj3" fmla="val 128085"/>
              <a:gd name="adj4" fmla="val 5442"/>
              <a:gd name="adj5" fmla="val 283472"/>
              <a:gd name="adj6" fmla="val 5809"/>
            </a:avLst>
          </a:prstGeom>
          <a:solidFill>
            <a:srgbClr val="FF0000"/>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bg1"/>
                </a:solidFill>
                <a:cs typeface="Calibri" panose="020F0502020204030204" pitchFamily="34" charset="0"/>
              </a:rPr>
              <a:t>OVER 140°F </a:t>
            </a:r>
            <a:r>
              <a:rPr lang="en-US" altLang="ja-JP" sz="1600" dirty="0">
                <a:solidFill>
                  <a:schemeClr val="bg1"/>
                </a:solidFill>
                <a:cs typeface="Calibri" panose="020F0502020204030204" pitchFamily="34" charset="0"/>
              </a:rPr>
              <a:t>for </a:t>
            </a:r>
            <a:r>
              <a:rPr lang="en-US" altLang="ja-JP" sz="1600" b="1" dirty="0">
                <a:solidFill>
                  <a:schemeClr val="bg1"/>
                </a:solidFill>
                <a:cs typeface="Calibri" panose="020F0502020204030204" pitchFamily="34" charset="0"/>
              </a:rPr>
              <a:t>MORE</a:t>
            </a:r>
            <a:r>
              <a:rPr lang="en-US" altLang="ja-JP" sz="1600" dirty="0">
                <a:solidFill>
                  <a:schemeClr val="bg1"/>
                </a:solidFill>
                <a:cs typeface="Calibri" panose="020F0502020204030204" pitchFamily="34" charset="0"/>
              </a:rPr>
              <a:t> than 30 sec.</a:t>
            </a:r>
            <a:endParaRPr kumimoji="1" lang="ja-JP" altLang="en-US" sz="1600" dirty="0">
              <a:solidFill>
                <a:schemeClr val="bg1"/>
              </a:solidFill>
              <a:cs typeface="Calibri" panose="020F0502020204030204" pitchFamily="34" charset="0"/>
            </a:endParaRPr>
          </a:p>
        </p:txBody>
      </p:sp>
      <p:graphicFrame>
        <p:nvGraphicFramePr>
          <p:cNvPr id="15" name="Table 14">
            <a:extLst>
              <a:ext uri="{FF2B5EF4-FFF2-40B4-BE49-F238E27FC236}">
                <a16:creationId xmlns:a16="http://schemas.microsoft.com/office/drawing/2014/main" id="{0D347AE0-B2DB-4F72-A053-C105A715C235}"/>
              </a:ext>
            </a:extLst>
          </p:cNvPr>
          <p:cNvGraphicFramePr>
            <a:graphicFrameLocks noGrp="1"/>
          </p:cNvGraphicFramePr>
          <p:nvPr>
            <p:extLst>
              <p:ext uri="{D42A27DB-BD31-4B8C-83A1-F6EECF244321}">
                <p14:modId xmlns:p14="http://schemas.microsoft.com/office/powerpoint/2010/main" val="2069586124"/>
              </p:ext>
            </p:extLst>
          </p:nvPr>
        </p:nvGraphicFramePr>
        <p:xfrm>
          <a:off x="8998666" y="4368835"/>
          <a:ext cx="2576757" cy="1051560"/>
        </p:xfrm>
        <a:graphic>
          <a:graphicData uri="http://schemas.openxmlformats.org/drawingml/2006/table">
            <a:tbl>
              <a:tblPr firstRow="1" bandRow="1">
                <a:tableStyleId>{5940675A-B579-460E-94D1-54222C63F5DA}</a:tableStyleId>
              </a:tblPr>
              <a:tblGrid>
                <a:gridCol w="1186335">
                  <a:extLst>
                    <a:ext uri="{9D8B030D-6E8A-4147-A177-3AD203B41FA5}">
                      <a16:colId xmlns:a16="http://schemas.microsoft.com/office/drawing/2014/main" val="3294153237"/>
                    </a:ext>
                  </a:extLst>
                </a:gridCol>
                <a:gridCol w="1390422">
                  <a:extLst>
                    <a:ext uri="{9D8B030D-6E8A-4147-A177-3AD203B41FA5}">
                      <a16:colId xmlns:a16="http://schemas.microsoft.com/office/drawing/2014/main" val="1896083273"/>
                    </a:ext>
                  </a:extLst>
                </a:gridCol>
              </a:tblGrid>
              <a:tr h="243103">
                <a:tc rowSpan="2">
                  <a:txBody>
                    <a:bodyPr/>
                    <a:lstStyle/>
                    <a:p>
                      <a:pPr algn="ctr"/>
                      <a:endParaRPr lang="en-US" sz="1100" dirty="0">
                        <a:solidFill>
                          <a:schemeClr val="bg1"/>
                        </a:solidFill>
                      </a:endParaRPr>
                    </a:p>
                  </a:txBody>
                  <a:tcPr anchor="ctr">
                    <a:lnL w="12700" cmpd="sng">
                      <a:noFill/>
                    </a:lnL>
                    <a:lnT w="12700" cmpd="sng">
                      <a:noFill/>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Overshooting</a:t>
                      </a:r>
                    </a:p>
                  </a:txBody>
                  <a:tcPr>
                    <a:solidFill>
                      <a:schemeClr val="tx2"/>
                    </a:solidFill>
                  </a:tcPr>
                </a:tc>
                <a:extLst>
                  <a:ext uri="{0D108BD9-81ED-4DB2-BD59-A6C34878D82A}">
                    <a16:rowId xmlns:a16="http://schemas.microsoft.com/office/drawing/2014/main" val="3367408961"/>
                  </a:ext>
                </a:extLst>
              </a:tr>
              <a:tr h="169839">
                <a:tc vMerge="1">
                  <a:txBody>
                    <a:bodyPr/>
                    <a:lstStyle/>
                    <a:p>
                      <a:pPr algn="ctr"/>
                      <a:endParaRPr lang="en-US" sz="1100"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Temp</a:t>
                      </a:r>
                    </a:p>
                  </a:txBody>
                  <a:tcPr anchor="ctr">
                    <a:solidFill>
                      <a:schemeClr val="tx2"/>
                    </a:solidFill>
                  </a:tcPr>
                </a:tc>
                <a:extLst>
                  <a:ext uri="{0D108BD9-81ED-4DB2-BD59-A6C34878D82A}">
                    <a16:rowId xmlns:a16="http://schemas.microsoft.com/office/drawing/2014/main" val="1677664504"/>
                  </a:ext>
                </a:extLst>
              </a:tr>
              <a:tr h="243103">
                <a:tc>
                  <a:txBody>
                    <a:bodyPr/>
                    <a:lstStyle/>
                    <a:p>
                      <a:pPr algn="ctr"/>
                      <a:r>
                        <a:rPr lang="en-US" sz="1200" b="1" dirty="0">
                          <a:solidFill>
                            <a:schemeClr val="bg1"/>
                          </a:solidFill>
                        </a:rPr>
                        <a:t>NRCB</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0°F</a:t>
                      </a:r>
                    </a:p>
                  </a:txBody>
                  <a:tcPr anchor="ctr">
                    <a:solidFill>
                      <a:schemeClr val="accent1"/>
                    </a:solidFill>
                  </a:tcPr>
                </a:tc>
                <a:extLst>
                  <a:ext uri="{0D108BD9-81ED-4DB2-BD59-A6C34878D82A}">
                    <a16:rowId xmlns:a16="http://schemas.microsoft.com/office/drawing/2014/main" val="4129031991"/>
                  </a:ext>
                </a:extLst>
              </a:tr>
              <a:tr h="243103">
                <a:tc>
                  <a:txBody>
                    <a:bodyPr/>
                    <a:lstStyle/>
                    <a:p>
                      <a:pPr algn="ctr"/>
                      <a:r>
                        <a:rPr lang="en-US" sz="1100" dirty="0"/>
                        <a:t>Competitor</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Over 30°F</a:t>
                      </a:r>
                    </a:p>
                  </a:txBody>
                  <a:tcPr anchor="ctr">
                    <a:solidFill>
                      <a:schemeClr val="bg1"/>
                    </a:solidFill>
                  </a:tcPr>
                </a:tc>
                <a:extLst>
                  <a:ext uri="{0D108BD9-81ED-4DB2-BD59-A6C34878D82A}">
                    <a16:rowId xmlns:a16="http://schemas.microsoft.com/office/drawing/2014/main" val="2382870811"/>
                  </a:ext>
                </a:extLst>
              </a:tr>
            </a:tbl>
          </a:graphicData>
        </a:graphic>
      </p:graphicFrame>
      <p:sp>
        <p:nvSpPr>
          <p:cNvPr id="16" name="Rectangle 15">
            <a:extLst>
              <a:ext uri="{FF2B5EF4-FFF2-40B4-BE49-F238E27FC236}">
                <a16:creationId xmlns:a16="http://schemas.microsoft.com/office/drawing/2014/main" id="{AB12BFF0-399A-484B-9083-888BA79EEC2B}"/>
              </a:ext>
            </a:extLst>
          </p:cNvPr>
          <p:cNvSpPr/>
          <p:nvPr/>
        </p:nvSpPr>
        <p:spPr>
          <a:xfrm>
            <a:off x="6096000" y="4680122"/>
            <a:ext cx="2835242" cy="7402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solidFill>
                  <a:schemeClr val="bg1"/>
                </a:solidFill>
              </a:rPr>
              <a:t>Competitor </a:t>
            </a:r>
            <a:r>
              <a:rPr lang="en-US" sz="1400" b="1" dirty="0">
                <a:solidFill>
                  <a:schemeClr val="bg1"/>
                </a:solidFill>
              </a:rPr>
              <a:t>REQUIRES</a:t>
            </a:r>
            <a:r>
              <a:rPr lang="en-US" sz="1400" dirty="0">
                <a:solidFill>
                  <a:schemeClr val="bg1"/>
                </a:solidFill>
              </a:rPr>
              <a:t> an additional external thermostatic mixing valve for improved temperature stability</a:t>
            </a:r>
          </a:p>
        </p:txBody>
      </p:sp>
      <p:sp>
        <p:nvSpPr>
          <p:cNvPr id="17" name="Rectangle 16">
            <a:extLst>
              <a:ext uri="{FF2B5EF4-FFF2-40B4-BE49-F238E27FC236}">
                <a16:creationId xmlns:a16="http://schemas.microsoft.com/office/drawing/2014/main" id="{F86F5D98-53B9-4AEC-8196-A00A0F8FF2E2}"/>
              </a:ext>
            </a:extLst>
          </p:cNvPr>
          <p:cNvSpPr/>
          <p:nvPr/>
        </p:nvSpPr>
        <p:spPr>
          <a:xfrm>
            <a:off x="8673209" y="3607419"/>
            <a:ext cx="2902214" cy="55705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NO RISK</a:t>
            </a:r>
            <a:r>
              <a:rPr lang="en-US" sz="1400" dirty="0"/>
              <a:t> of ever reaching dangerous scalding temperatures while heating</a:t>
            </a:r>
          </a:p>
        </p:txBody>
      </p:sp>
      <p:cxnSp>
        <p:nvCxnSpPr>
          <p:cNvPr id="2" name="Straight Arrow Connector 1">
            <a:extLst>
              <a:ext uri="{FF2B5EF4-FFF2-40B4-BE49-F238E27FC236}">
                <a16:creationId xmlns:a16="http://schemas.microsoft.com/office/drawing/2014/main" id="{9DC26EF4-79B2-830A-6392-5EA41A6B1A0E}"/>
              </a:ext>
            </a:extLst>
          </p:cNvPr>
          <p:cNvCxnSpPr>
            <a:cxnSpLocks/>
          </p:cNvCxnSpPr>
          <p:nvPr/>
        </p:nvCxnSpPr>
        <p:spPr>
          <a:xfrm flipV="1">
            <a:off x="566158" y="1067747"/>
            <a:ext cx="8913122" cy="8861"/>
          </a:xfrm>
          <a:prstGeom prst="straightConnector1">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55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AE2CD98D-6424-4302-A1D5-CC7817F11DE7}"/>
              </a:ext>
            </a:extLst>
          </p:cNvPr>
          <p:cNvGraphicFramePr>
            <a:graphicFrameLocks noGrp="1"/>
          </p:cNvGraphicFramePr>
          <p:nvPr>
            <p:extLst>
              <p:ext uri="{D42A27DB-BD31-4B8C-83A1-F6EECF244321}">
                <p14:modId xmlns:p14="http://schemas.microsoft.com/office/powerpoint/2010/main" val="3713779875"/>
              </p:ext>
            </p:extLst>
          </p:nvPr>
        </p:nvGraphicFramePr>
        <p:xfrm>
          <a:off x="681000" y="1181264"/>
          <a:ext cx="10787391" cy="4895812"/>
        </p:xfrm>
        <a:graphic>
          <a:graphicData uri="http://schemas.openxmlformats.org/drawingml/2006/table">
            <a:tbl>
              <a:tblPr firstRow="1" bandRow="1">
                <a:effectLst>
                  <a:outerShdw blurRad="63500" dist="63500" dir="2700000" algn="tl" rotWithShape="0">
                    <a:prstClr val="black">
                      <a:alpha val="40000"/>
                    </a:prstClr>
                  </a:outerShdw>
                </a:effectLst>
                <a:tableStyleId>{5C22544A-7EE6-4342-B048-85BDC9FD1C3A}</a:tableStyleId>
              </a:tblPr>
              <a:tblGrid>
                <a:gridCol w="2825466">
                  <a:extLst>
                    <a:ext uri="{9D8B030D-6E8A-4147-A177-3AD203B41FA5}">
                      <a16:colId xmlns:a16="http://schemas.microsoft.com/office/drawing/2014/main" val="1764436551"/>
                    </a:ext>
                  </a:extLst>
                </a:gridCol>
                <a:gridCol w="4089311">
                  <a:extLst>
                    <a:ext uri="{9D8B030D-6E8A-4147-A177-3AD203B41FA5}">
                      <a16:colId xmlns:a16="http://schemas.microsoft.com/office/drawing/2014/main" val="919222462"/>
                    </a:ext>
                  </a:extLst>
                </a:gridCol>
                <a:gridCol w="3872614">
                  <a:extLst>
                    <a:ext uri="{9D8B030D-6E8A-4147-A177-3AD203B41FA5}">
                      <a16:colId xmlns:a16="http://schemas.microsoft.com/office/drawing/2014/main" val="2867899879"/>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lang="en-US" sz="2000" dirty="0"/>
                        <a:t>NRCB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lang="en-US" sz="2000" dirty="0"/>
                        <a:t>Competitor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2983115690"/>
                  </a:ext>
                </a:extLst>
              </a:tr>
              <a:tr h="2838412">
                <a:tc>
                  <a:txBody>
                    <a:bodyPr/>
                    <a:lstStyle/>
                    <a:p>
                      <a:pPr algn="ctr"/>
                      <a:r>
                        <a:rPr lang="en-US" dirty="0"/>
                        <a:t>Water Pathway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4021624"/>
                  </a:ext>
                </a:extLst>
              </a:tr>
              <a:tr h="370840">
                <a:tc>
                  <a:txBody>
                    <a:bodyPr/>
                    <a:lstStyle/>
                    <a:p>
                      <a:pPr algn="ctr"/>
                      <a:r>
                        <a:rPr lang="en-US" dirty="0"/>
                        <a:t>Flow Control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t>Variable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t>Fixed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416908679"/>
                  </a:ext>
                </a:extLst>
              </a:tr>
              <a:tr h="370840">
                <a:tc>
                  <a:txBody>
                    <a:bodyPr/>
                    <a:lstStyle/>
                    <a:p>
                      <a:pPr algn="ctr"/>
                      <a:r>
                        <a:rPr lang="en-US" dirty="0"/>
                        <a:t>Max GPM </a:t>
                      </a:r>
                    </a:p>
                    <a:p>
                      <a:pPr algn="ctr"/>
                      <a:r>
                        <a:rPr lang="en-US" sz="1200" dirty="0"/>
                        <a:t>(199k </a:t>
                      </a:r>
                      <a:r>
                        <a:rPr lang="en-US" sz="1200" dirty="0" err="1"/>
                        <a:t>btu</a:t>
                      </a:r>
                      <a:r>
                        <a:rPr lang="en-US" sz="1200" dirty="0"/>
                        <a:t> Model)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t>11.1 GPM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5.6 GPM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32301"/>
                  </a:ext>
                </a:extLst>
              </a:tr>
              <a:tr h="370840">
                <a:tc>
                  <a:txBody>
                    <a:bodyPr/>
                    <a:lstStyle/>
                    <a:p>
                      <a:pPr algn="ctr"/>
                      <a:r>
                        <a:rPr lang="en-US" dirty="0"/>
                        <a:t>Min Activation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t>0.4 GPM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t>0.5 GPM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823048642"/>
                  </a:ext>
                </a:extLst>
              </a:tr>
              <a:tr h="370840">
                <a:tc>
                  <a:txBody>
                    <a:bodyPr/>
                    <a:lstStyle/>
                    <a:p>
                      <a:pPr algn="ctr"/>
                      <a:r>
                        <a:rPr lang="en-US" dirty="0"/>
                        <a:t>Min Operation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t>0.29 GPM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Not Mentioned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1431100"/>
                  </a:ext>
                </a:extLst>
              </a:tr>
            </a:tbl>
          </a:graphicData>
        </a:graphic>
      </p:graphicFrame>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HIGH DHW FLOW RATES</a:t>
            </a:r>
          </a:p>
        </p:txBody>
      </p:sp>
      <p:pic>
        <p:nvPicPr>
          <p:cNvPr id="7" name="図 24">
            <a:extLst>
              <a:ext uri="{FF2B5EF4-FFF2-40B4-BE49-F238E27FC236}">
                <a16:creationId xmlns:a16="http://schemas.microsoft.com/office/drawing/2014/main" id="{FB08B9B1-F5AD-42C9-B955-AFC3FF168BD2}"/>
              </a:ext>
            </a:extLst>
          </p:cNvPr>
          <p:cNvPicPr>
            <a:picLocks noChangeAspect="1"/>
          </p:cNvPicPr>
          <p:nvPr/>
        </p:nvPicPr>
        <p:blipFill>
          <a:blip r:embed="rId3"/>
          <a:stretch>
            <a:fillRect/>
          </a:stretch>
        </p:blipFill>
        <p:spPr>
          <a:xfrm>
            <a:off x="8429662" y="1692846"/>
            <a:ext cx="2225582" cy="2597140"/>
          </a:xfrm>
          <a:prstGeom prst="rect">
            <a:avLst/>
          </a:prstGeom>
        </p:spPr>
      </p:pic>
      <p:pic>
        <p:nvPicPr>
          <p:cNvPr id="9" name="図 25">
            <a:extLst>
              <a:ext uri="{FF2B5EF4-FFF2-40B4-BE49-F238E27FC236}">
                <a16:creationId xmlns:a16="http://schemas.microsoft.com/office/drawing/2014/main" id="{5DA2F1C1-CF81-4CD2-81C3-95FA9255235A}"/>
              </a:ext>
            </a:extLst>
          </p:cNvPr>
          <p:cNvPicPr>
            <a:picLocks noChangeAspect="1"/>
          </p:cNvPicPr>
          <p:nvPr/>
        </p:nvPicPr>
        <p:blipFill>
          <a:blip r:embed="rId4"/>
          <a:stretch>
            <a:fillRect/>
          </a:stretch>
        </p:blipFill>
        <p:spPr>
          <a:xfrm>
            <a:off x="4449195" y="1668884"/>
            <a:ext cx="2224487" cy="2597140"/>
          </a:xfrm>
          <a:prstGeom prst="rect">
            <a:avLst/>
          </a:prstGeom>
        </p:spPr>
      </p:pic>
      <p:sp>
        <p:nvSpPr>
          <p:cNvPr id="11" name="テキスト ボックス 21">
            <a:extLst>
              <a:ext uri="{FF2B5EF4-FFF2-40B4-BE49-F238E27FC236}">
                <a16:creationId xmlns:a16="http://schemas.microsoft.com/office/drawing/2014/main" id="{9A2E5106-F071-43EB-B1AA-4B5ACF49F306}"/>
              </a:ext>
            </a:extLst>
          </p:cNvPr>
          <p:cNvSpPr txBox="1"/>
          <p:nvPr/>
        </p:nvSpPr>
        <p:spPr>
          <a:xfrm>
            <a:off x="10017740" y="4190079"/>
            <a:ext cx="485999" cy="228978"/>
          </a:xfrm>
          <a:prstGeom prst="rect">
            <a:avLst/>
          </a:prstGeom>
          <a:noFill/>
        </p:spPr>
        <p:txBody>
          <a:bodyPr wrap="none" rtlCol="0">
            <a:spAutoFit/>
          </a:bodyPr>
          <a:lstStyle/>
          <a:p>
            <a:pPr algn="r"/>
            <a:r>
              <a:rPr kumimoji="1" lang="en-US" altLang="ja-JP" sz="1050" b="1" dirty="0">
                <a:solidFill>
                  <a:schemeClr val="tx2"/>
                </a:solidFill>
              </a:rPr>
              <a:t>COLD</a:t>
            </a:r>
            <a:endParaRPr kumimoji="1" lang="ja-JP" altLang="en-US" sz="1050" b="1" dirty="0">
              <a:solidFill>
                <a:schemeClr val="tx2"/>
              </a:solidFill>
            </a:endParaRPr>
          </a:p>
        </p:txBody>
      </p:sp>
      <p:sp>
        <p:nvSpPr>
          <p:cNvPr id="14" name="テキスト ボックス 21">
            <a:extLst>
              <a:ext uri="{FF2B5EF4-FFF2-40B4-BE49-F238E27FC236}">
                <a16:creationId xmlns:a16="http://schemas.microsoft.com/office/drawing/2014/main" id="{54303957-15F4-4F6E-8DDB-AAB4B5F8CA95}"/>
              </a:ext>
            </a:extLst>
          </p:cNvPr>
          <p:cNvSpPr txBox="1"/>
          <p:nvPr/>
        </p:nvSpPr>
        <p:spPr>
          <a:xfrm>
            <a:off x="6007792" y="4205405"/>
            <a:ext cx="485999" cy="228978"/>
          </a:xfrm>
          <a:prstGeom prst="rect">
            <a:avLst/>
          </a:prstGeom>
          <a:noFill/>
        </p:spPr>
        <p:txBody>
          <a:bodyPr wrap="none" rtlCol="0">
            <a:spAutoFit/>
          </a:bodyPr>
          <a:lstStyle/>
          <a:p>
            <a:pPr algn="r"/>
            <a:r>
              <a:rPr kumimoji="1" lang="en-US" altLang="ja-JP" sz="1050" b="1" dirty="0">
                <a:solidFill>
                  <a:schemeClr val="tx2"/>
                </a:solidFill>
              </a:rPr>
              <a:t>COLD</a:t>
            </a:r>
            <a:endParaRPr kumimoji="1" lang="ja-JP" altLang="en-US" sz="1050" b="1" dirty="0">
              <a:solidFill>
                <a:schemeClr val="tx2"/>
              </a:solidFill>
            </a:endParaRPr>
          </a:p>
        </p:txBody>
      </p:sp>
      <p:sp>
        <p:nvSpPr>
          <p:cNvPr id="16" name="テキスト ボックス 22">
            <a:extLst>
              <a:ext uri="{FF2B5EF4-FFF2-40B4-BE49-F238E27FC236}">
                <a16:creationId xmlns:a16="http://schemas.microsoft.com/office/drawing/2014/main" id="{570387DA-9353-4E0B-A183-3063D25ED642}"/>
              </a:ext>
            </a:extLst>
          </p:cNvPr>
          <p:cNvSpPr txBox="1"/>
          <p:nvPr/>
        </p:nvSpPr>
        <p:spPr>
          <a:xfrm>
            <a:off x="9285244" y="4205405"/>
            <a:ext cx="422394" cy="228978"/>
          </a:xfrm>
          <a:prstGeom prst="rect">
            <a:avLst/>
          </a:prstGeom>
          <a:noFill/>
        </p:spPr>
        <p:txBody>
          <a:bodyPr wrap="none" rtlCol="0">
            <a:spAutoFit/>
          </a:bodyPr>
          <a:lstStyle/>
          <a:p>
            <a:pPr algn="r"/>
            <a:r>
              <a:rPr kumimoji="1" lang="en-US" altLang="ja-JP" sz="1050" b="1" dirty="0">
                <a:solidFill>
                  <a:schemeClr val="accent2"/>
                </a:solidFill>
              </a:rPr>
              <a:t>HOT</a:t>
            </a:r>
            <a:endParaRPr kumimoji="1" lang="ja-JP" altLang="en-US" sz="1050" b="1" dirty="0">
              <a:solidFill>
                <a:schemeClr val="accent2"/>
              </a:solidFill>
            </a:endParaRPr>
          </a:p>
        </p:txBody>
      </p:sp>
      <p:sp>
        <p:nvSpPr>
          <p:cNvPr id="17" name="テキスト ボックス 22">
            <a:extLst>
              <a:ext uri="{FF2B5EF4-FFF2-40B4-BE49-F238E27FC236}">
                <a16:creationId xmlns:a16="http://schemas.microsoft.com/office/drawing/2014/main" id="{972C095C-290C-4574-97AC-5C92C3C84C42}"/>
              </a:ext>
            </a:extLst>
          </p:cNvPr>
          <p:cNvSpPr txBox="1"/>
          <p:nvPr/>
        </p:nvSpPr>
        <p:spPr>
          <a:xfrm>
            <a:off x="5302123" y="4205405"/>
            <a:ext cx="422394" cy="228978"/>
          </a:xfrm>
          <a:prstGeom prst="rect">
            <a:avLst/>
          </a:prstGeom>
          <a:noFill/>
        </p:spPr>
        <p:txBody>
          <a:bodyPr wrap="none" rtlCol="0">
            <a:spAutoFit/>
          </a:bodyPr>
          <a:lstStyle/>
          <a:p>
            <a:pPr algn="r"/>
            <a:r>
              <a:rPr kumimoji="1" lang="en-US" altLang="ja-JP" sz="1050" b="1" dirty="0">
                <a:solidFill>
                  <a:schemeClr val="accent2"/>
                </a:solidFill>
              </a:rPr>
              <a:t>HOT</a:t>
            </a:r>
            <a:endParaRPr kumimoji="1" lang="ja-JP" altLang="en-US" sz="1050" b="1" dirty="0">
              <a:solidFill>
                <a:schemeClr val="accent2"/>
              </a:solidFill>
            </a:endParaRPr>
          </a:p>
        </p:txBody>
      </p:sp>
      <p:sp>
        <p:nvSpPr>
          <p:cNvPr id="18" name="テキスト ボックス 13">
            <a:extLst>
              <a:ext uri="{FF2B5EF4-FFF2-40B4-BE49-F238E27FC236}">
                <a16:creationId xmlns:a16="http://schemas.microsoft.com/office/drawing/2014/main" id="{834CE515-8FC5-47CF-A73D-2B4A267217C3}"/>
              </a:ext>
            </a:extLst>
          </p:cNvPr>
          <p:cNvSpPr txBox="1"/>
          <p:nvPr/>
        </p:nvSpPr>
        <p:spPr>
          <a:xfrm>
            <a:off x="9079438" y="3657153"/>
            <a:ext cx="1084462" cy="374690"/>
          </a:xfrm>
          <a:prstGeom prst="rect">
            <a:avLst/>
          </a:prstGeom>
          <a:noFill/>
        </p:spPr>
        <p:txBody>
          <a:bodyPr wrap="none" rtlCol="0">
            <a:spAutoFit/>
          </a:bodyPr>
          <a:lstStyle/>
          <a:p>
            <a:pPr algn="r"/>
            <a:r>
              <a:rPr kumimoji="1" lang="en-US" altLang="ja-JP" sz="1050" b="1" dirty="0">
                <a:solidFill>
                  <a:schemeClr val="accent1">
                    <a:lumMod val="50000"/>
                  </a:schemeClr>
                </a:solidFill>
              </a:rPr>
              <a:t>Flow Restriction</a:t>
            </a:r>
          </a:p>
          <a:p>
            <a:pPr algn="r"/>
            <a:r>
              <a:rPr lang="en-US" altLang="ja-JP" sz="1050" b="1" dirty="0">
                <a:solidFill>
                  <a:schemeClr val="accent1">
                    <a:lumMod val="50000"/>
                  </a:schemeClr>
                </a:solidFill>
              </a:rPr>
              <a:t>(Fixed)</a:t>
            </a:r>
            <a:endParaRPr kumimoji="1" lang="ja-JP" altLang="en-US" sz="1050" b="1" dirty="0">
              <a:solidFill>
                <a:schemeClr val="accent1">
                  <a:lumMod val="50000"/>
                </a:schemeClr>
              </a:solidFill>
            </a:endParaRPr>
          </a:p>
        </p:txBody>
      </p:sp>
      <p:sp>
        <p:nvSpPr>
          <p:cNvPr id="20" name="テキスト ボックス 12">
            <a:extLst>
              <a:ext uri="{FF2B5EF4-FFF2-40B4-BE49-F238E27FC236}">
                <a16:creationId xmlns:a16="http://schemas.microsoft.com/office/drawing/2014/main" id="{36F8C6AD-EB03-4E93-8FB5-154CD73387C6}"/>
              </a:ext>
            </a:extLst>
          </p:cNvPr>
          <p:cNvSpPr txBox="1"/>
          <p:nvPr/>
        </p:nvSpPr>
        <p:spPr>
          <a:xfrm>
            <a:off x="5302123" y="3591717"/>
            <a:ext cx="895093" cy="374690"/>
          </a:xfrm>
          <a:prstGeom prst="rect">
            <a:avLst/>
          </a:prstGeom>
          <a:noFill/>
        </p:spPr>
        <p:txBody>
          <a:bodyPr wrap="none" rtlCol="0">
            <a:spAutoFit/>
          </a:bodyPr>
          <a:lstStyle/>
          <a:p>
            <a:pPr algn="r"/>
            <a:r>
              <a:rPr kumimoji="1" lang="en-US" altLang="ja-JP" sz="1050" b="1" dirty="0">
                <a:solidFill>
                  <a:schemeClr val="accent1">
                    <a:lumMod val="50000"/>
                  </a:schemeClr>
                </a:solidFill>
              </a:rPr>
              <a:t>Flow Control</a:t>
            </a:r>
          </a:p>
          <a:p>
            <a:pPr algn="r"/>
            <a:r>
              <a:rPr lang="en-US" altLang="ja-JP" sz="1050" b="1" dirty="0">
                <a:solidFill>
                  <a:schemeClr val="accent1">
                    <a:lumMod val="50000"/>
                  </a:schemeClr>
                </a:solidFill>
              </a:rPr>
              <a:t>(Variable)</a:t>
            </a:r>
            <a:endParaRPr kumimoji="1" lang="ja-JP" altLang="en-US" sz="1050" b="1" dirty="0">
              <a:solidFill>
                <a:schemeClr val="accent1">
                  <a:lumMod val="50000"/>
                </a:schemeClr>
              </a:solidFill>
            </a:endParaRPr>
          </a:p>
        </p:txBody>
      </p:sp>
      <p:sp>
        <p:nvSpPr>
          <p:cNvPr id="21" name="テキスト ボックス 12">
            <a:extLst>
              <a:ext uri="{FF2B5EF4-FFF2-40B4-BE49-F238E27FC236}">
                <a16:creationId xmlns:a16="http://schemas.microsoft.com/office/drawing/2014/main" id="{24CAD047-1372-4008-AABC-BF82C52D6FE4}"/>
              </a:ext>
            </a:extLst>
          </p:cNvPr>
          <p:cNvSpPr txBox="1"/>
          <p:nvPr/>
        </p:nvSpPr>
        <p:spPr>
          <a:xfrm>
            <a:off x="4314133" y="3271563"/>
            <a:ext cx="1016689" cy="415498"/>
          </a:xfrm>
          <a:prstGeom prst="rect">
            <a:avLst/>
          </a:prstGeom>
          <a:noFill/>
        </p:spPr>
        <p:txBody>
          <a:bodyPr wrap="none" rtlCol="0">
            <a:spAutoFit/>
          </a:bodyPr>
          <a:lstStyle/>
          <a:p>
            <a:pPr algn="r"/>
            <a:r>
              <a:rPr kumimoji="1" lang="en-US" altLang="ja-JP" sz="1050" b="1" dirty="0">
                <a:solidFill>
                  <a:schemeClr val="accent1">
                    <a:lumMod val="50000"/>
                  </a:schemeClr>
                </a:solidFill>
              </a:rPr>
              <a:t>Bypass Control</a:t>
            </a:r>
          </a:p>
          <a:p>
            <a:pPr algn="r"/>
            <a:r>
              <a:rPr kumimoji="1" lang="en-US" altLang="ja-JP" sz="1050" b="1" dirty="0">
                <a:solidFill>
                  <a:schemeClr val="accent1">
                    <a:lumMod val="50000"/>
                  </a:schemeClr>
                </a:solidFill>
              </a:rPr>
              <a:t>Valve</a:t>
            </a:r>
            <a:endParaRPr kumimoji="1" lang="ja-JP" altLang="en-US" sz="1050" b="1" dirty="0">
              <a:solidFill>
                <a:schemeClr val="accent1">
                  <a:lumMod val="50000"/>
                </a:schemeClr>
              </a:solidFill>
            </a:endParaRPr>
          </a:p>
        </p:txBody>
      </p:sp>
      <p:sp>
        <p:nvSpPr>
          <p:cNvPr id="23" name="Rectangle 22">
            <a:extLst>
              <a:ext uri="{FF2B5EF4-FFF2-40B4-BE49-F238E27FC236}">
                <a16:creationId xmlns:a16="http://schemas.microsoft.com/office/drawing/2014/main" id="{5B9E0CB6-EE02-4988-87CD-595A729ED751}"/>
              </a:ext>
            </a:extLst>
          </p:cNvPr>
          <p:cNvSpPr/>
          <p:nvPr/>
        </p:nvSpPr>
        <p:spPr>
          <a:xfrm>
            <a:off x="3509962" y="1591023"/>
            <a:ext cx="4079081" cy="4486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Arrow Connector 1">
            <a:extLst>
              <a:ext uri="{FF2B5EF4-FFF2-40B4-BE49-F238E27FC236}">
                <a16:creationId xmlns:a16="http://schemas.microsoft.com/office/drawing/2014/main" id="{F2CD2720-8C3B-E640-6DD8-6A6539EB963E}"/>
              </a:ext>
            </a:extLst>
          </p:cNvPr>
          <p:cNvCxnSpPr>
            <a:cxnSpLocks/>
          </p:cNvCxnSpPr>
          <p:nvPr/>
        </p:nvCxnSpPr>
        <p:spPr>
          <a:xfrm flipV="1">
            <a:off x="566158" y="1067747"/>
            <a:ext cx="6007362" cy="8861"/>
          </a:xfrm>
          <a:prstGeom prst="straightConnector1">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76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b7affe0-2458-44d1-97da-a46ce1c1f552">
      <Terms xmlns="http://schemas.microsoft.com/office/infopath/2007/PartnerControls"/>
    </lcf76f155ced4ddcb4097134ff3c332f>
    <TaxCatchAll xmlns="1e1893b5-73e4-41a6-8740-c3c7aa6db36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56616FAB9BD443BD85CC00C3BED344" ma:contentTypeVersion="17" ma:contentTypeDescription="Create a new document." ma:contentTypeScope="" ma:versionID="57d88be947100e314d6df54fc263971a">
  <xsd:schema xmlns:xsd="http://www.w3.org/2001/XMLSchema" xmlns:xs="http://www.w3.org/2001/XMLSchema" xmlns:p="http://schemas.microsoft.com/office/2006/metadata/properties" xmlns:ns2="4b7affe0-2458-44d1-97da-a46ce1c1f552" xmlns:ns3="1e1893b5-73e4-41a6-8740-c3c7aa6db362" targetNamespace="http://schemas.microsoft.com/office/2006/metadata/properties" ma:root="true" ma:fieldsID="f800b8fa5dba20593e8b90d04e14a72e" ns2:_="" ns3:_="">
    <xsd:import namespace="4b7affe0-2458-44d1-97da-a46ce1c1f552"/>
    <xsd:import namespace="1e1893b5-73e4-41a6-8740-c3c7aa6db36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affe0-2458-44d1-97da-a46ce1c1f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f1b9d4d-8033-43bd-9b5c-21460254330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1893b5-73e4-41a6-8740-c3c7aa6db36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42f45a5-b546-4501-b5d3-6b746fa93ac4}" ma:internalName="TaxCatchAll" ma:showField="CatchAllData" ma:web="1e1893b5-73e4-41a6-8740-c3c7aa6db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16152F-29B2-4EEF-90CF-EB1F3D5E9212}">
  <ds:schemaRefs>
    <ds:schemaRef ds:uri="http://schemas.microsoft.com/office/2006/metadata/properties"/>
    <ds:schemaRef ds:uri="http://schemas.microsoft.com/office/infopath/2007/PartnerControls"/>
    <ds:schemaRef ds:uri="4b7affe0-2458-44d1-97da-a46ce1c1f552"/>
    <ds:schemaRef ds:uri="1e1893b5-73e4-41a6-8740-c3c7aa6db362"/>
  </ds:schemaRefs>
</ds:datastoreItem>
</file>

<file path=customXml/itemProps2.xml><?xml version="1.0" encoding="utf-8"?>
<ds:datastoreItem xmlns:ds="http://schemas.openxmlformats.org/officeDocument/2006/customXml" ds:itemID="{3EE3E71B-4E45-4152-9CB0-FCE290FCF72A}">
  <ds:schemaRefs>
    <ds:schemaRef ds:uri="http://schemas.microsoft.com/sharepoint/v3/contenttype/forms"/>
  </ds:schemaRefs>
</ds:datastoreItem>
</file>

<file path=customXml/itemProps3.xml><?xml version="1.0" encoding="utf-8"?>
<ds:datastoreItem xmlns:ds="http://schemas.openxmlformats.org/officeDocument/2006/customXml" ds:itemID="{C8D6E3F1-E72E-45F0-A2E7-02198AF847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7affe0-2458-44d1-97da-a46ce1c1f552"/>
    <ds:schemaRef ds:uri="1e1893b5-73e4-41a6-8740-c3c7aa6db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1201</TotalTime>
  <Words>1110</Words>
  <Application>Microsoft Office PowerPoint</Application>
  <PresentationFormat>Widescreen</PresentationFormat>
  <Paragraphs>205</Paragraphs>
  <Slides>18</Slides>
  <Notes>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Arial</vt:lpstr>
      <vt:lpstr>Avenir Next LT Pro</vt:lpstr>
      <vt:lpstr>Calibri</vt:lpstr>
      <vt:lpstr>Calibri Light</vt:lpstr>
      <vt:lpstr>Franklin Gothic Book</vt:lpstr>
      <vt:lpstr>Franklin Gothic Demi</vt:lpstr>
      <vt:lpstr>Tw Cen MT</vt:lpstr>
      <vt:lpstr>AccentBoxVTI</vt:lpstr>
      <vt:lpstr>office theme</vt:lpstr>
      <vt:lpstr>office theme</vt:lpstr>
      <vt:lpstr>NRCB OVERVIEW</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INSTALLATION</vt:lpstr>
      <vt:lpstr>MOUNTING BRACKET</vt:lpstr>
      <vt:lpstr>VENTING</vt:lpstr>
      <vt:lpstr>BOTTOM CONNECTIONS</vt:lpstr>
      <vt:lpstr>PowerPoint Presentation</vt:lpstr>
      <vt:lpstr>PowerPoint Presentation</vt:lpstr>
      <vt:lpstr>PowerPoint Presentation</vt:lpstr>
      <vt:lpstr>ELECTRICAL WIRING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Nourse</dc:creator>
  <cp:lastModifiedBy>Will Nourse</cp:lastModifiedBy>
  <cp:revision>282</cp:revision>
  <dcterms:created xsi:type="dcterms:W3CDTF">2020-04-27T21:53:10Z</dcterms:created>
  <dcterms:modified xsi:type="dcterms:W3CDTF">2024-08-29T23:08:02Z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0x010100D156616FAB9BD443BD85CC00C3BED344</vt:lpwstr>
  </property>
</Properties>
</file>